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Bowlby One"/>
      <p:regular r:id="rId14"/>
    </p:embeddedFont>
    <p:embeddedFont>
      <p:font typeface="Bebas Neue"/>
      <p:regular r:id="rId15"/>
    </p:embeddedFont>
    <p:embeddedFont>
      <p:font typeface="Assistant"/>
      <p:regular r:id="rId16"/>
      <p:bold r:id="rId17"/>
    </p:embeddedFont>
    <p:embeddedFont>
      <p:font typeface="Permanent Marker"/>
      <p:regular r:id="rId18"/>
    </p:embeddedFont>
    <p:embeddedFont>
      <p:font typeface="Archiv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rchivo-bold.fntdata"/><Relationship Id="rId22" Type="http://schemas.openxmlformats.org/officeDocument/2006/relationships/font" Target="fonts/Archivo-boldItalic.fntdata"/><Relationship Id="rId21" Type="http://schemas.openxmlformats.org/officeDocument/2006/relationships/font" Target="fonts/Archiv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BebasNeue-regular.fntdata"/><Relationship Id="rId14" Type="http://schemas.openxmlformats.org/officeDocument/2006/relationships/font" Target="fonts/BowlbyOne-regular.fntdata"/><Relationship Id="rId17" Type="http://schemas.openxmlformats.org/officeDocument/2006/relationships/font" Target="fonts/Assistant-bold.fntdata"/><Relationship Id="rId16" Type="http://schemas.openxmlformats.org/officeDocument/2006/relationships/font" Target="fonts/Assistant-regular.fntdata"/><Relationship Id="rId19" Type="http://schemas.openxmlformats.org/officeDocument/2006/relationships/font" Target="fonts/Archivo-regular.fntdata"/><Relationship Id="rId18" Type="http://schemas.openxmlformats.org/officeDocument/2006/relationships/font" Target="fonts/PermanentMark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a6b94dd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a6b94dd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Kia Ora everyone and thank you for coming.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b1d98250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b1d98250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overview on my capstone projects is that I have created an interactive and educational website for the Auckland Zoo Education team.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8e9a30291_0_3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28e9a30291_0_3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 friend from the Education department at Auckland Zoo approached me regarding the development of an Education website. The website is intended for use during teaching sessions and to provide classes and students with further exploration options after their visit. The main focus is to make the website captivating and enjoyable. The goal is to create an engaging online platform that maintains students' interest and motivation to continue learning even after their session with the education team ends.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8e9a30291_0_3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8e9a30291_0_3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When researching the design and interactive components for my website, I explored various zoo websites such as the Singapore and Bronx Zoo. I focused particularly on their education sections to understand how they are structured. I noticed a common grid layout among these websites, but there was limited information about the education team and their offerings. Despite this, I was impressed by the vibrant colors and illustrations on the Singapore Zoo homepage. They created a fun and captivating experience that evoked warm, happy feelings. I aimed to replicate this emotional response for users visiting my website.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enhance the interactivity of my website, I turned to GSAP, a JavaScript animation library. Browsing through the "Showcase" section on the GSAP website, I explored projects from other creators who had incorporated GSAP animations into their websites. Seeing these animations in action helped me visualize how users would interact with scroll-based elements and inspired ideas for integrating similar features into my own project.</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2a11c65f34_0_17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2a11c65f34_0_17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effectively manage the remaining time for my capstone project, I created a detailed timeline. I began by focusing on the front-end aspects of the project, including creating illustrations, a mermaid chart, and documentation in Figma. Given my confidence and comfort with front-end development, I prioritized this phase, knowing it would be completed more quickly. This approach also allowed me to allocate more time to the back-end development and integrating the front and back ends, which I anticipated would be more time-consuming.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By following my timeline closely, I was able to complete my project documentation by the week of my presentation. This early completion gave me extra time to focus on refining and adding finishing touches to the website, ensuring it met my standards and was ready for presentation.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b1de1f879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b1de1f879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 have developed a web application using React, which serves as the front end for the project. The primary programming language I used is JavaScript, and I utilized Native CSS for styling purposes.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my application, I integrated an external API to fetch data and a booking form that allows users to make reservations. The data submitted through the booking form is stored in a MongoDB database. To facilitate GET and Delete requests I am using BRUNO, allowing me to retrieve and manipulate the stored data effectively.</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8c10564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28c10564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 am currently managing two distinct sets of data in my MongoDB database. One set of data pertains to user bookings for onsite and virtual sessions offered by my education team, which are facilitated through a booking form on my website. The information submitted through this form is stored in MongoDB.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Additionally, I am integrating an external API into my website, which provides information about animals. I am fetching data from this API and storing it in my MongoDB database.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At present, I have opted not to require user accounts for accessing my website, as I believe the current features and sections provided do not necessitate user authentication.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8e9a30291_0_4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28e9a30291_0_4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Loading Page:</a:t>
            </a:r>
            <a:br>
              <a:rPr lang="en"/>
            </a:br>
            <a:r>
              <a:rPr lang="en"/>
              <a:t>I've developed a custom loading page tailored specifically for my website. Its significance is particularly heightened due to the presence of audio elements and dynamic text effects on the homepage, which are triggered by user interactions.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loading page is crafted to captivate users right from the outset by employing 3D and animation libraries. Through the utilization of these technologies, it delivers an immersive and interactive entrance experience for visitors.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In terms of implementation, React Hooks serve as a fundamental aspect for efficiently managing state and DOM referencing. Additionally, I've integrated specialized libraries such as @react-three/fiber for top-notch 3D rendering and @react-three/drei for seamless integration of supplementary three.js components within the webpage.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Regarding the audio aspect, upon clicking "Enter Site," users are greeted with audio upon navigating to the homepage. However, I've also provided an option for users to enter the website without triggering sound on the homepage.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Home Page:</a:t>
            </a:r>
            <a:endParaRPr b="1" u="sng"/>
          </a:p>
          <a:p>
            <a:pPr indent="0" lvl="0" marL="0" rtl="0" algn="l">
              <a:lnSpc>
                <a:spcPct val="115000"/>
              </a:lnSpc>
              <a:spcBef>
                <a:spcPts val="0"/>
              </a:spcBef>
              <a:spcAft>
                <a:spcPts val="0"/>
              </a:spcAft>
              <a:buNone/>
            </a:pPr>
            <a:r>
              <a:rPr lang="en">
                <a:solidFill>
                  <a:schemeClr val="dk1"/>
                </a:solidFill>
              </a:rPr>
              <a:t>I have taken different videos from the Auckland Zoo page and edited them together to create the video that you are currently seeing as the background to the homepage.</a:t>
            </a:r>
            <a:endParaRPr b="1" sz="1200" u="sng"/>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To ensure readability, I've overlaid the video with a transparent layer, enhancing the visibility of the mission text and navigation bar.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Moreover, I've included a speaker button that provides users with the flexibility to mute or unmute the audio on the homepage. This feature enables users to tailor their browsing experience according to their preferences, ensuring a seamless and enjoyable visit to the website.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Wildlife:</a:t>
            </a:r>
            <a:br>
              <a:rPr b="1" lang="en" u="sng"/>
            </a:br>
            <a:r>
              <a:rPr lang="en"/>
              <a:t>The wildlife section of the website is divided into various areas found within the zoo, including the South American Rainforest, Australia Bush, South East Asia Jungle, Aotearoa, Africa Safari, and Asian Elephants.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each of these sections, I've created dynamic homepages where users can click the "Learn More" button to access further information about the animals residing in that specific area of the zoo.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Within this section of the webpage, there's a split-screen slider that showcases an image of the animal on the left-hand side, with detailed information about the animal displayed on the right-hand side.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information displayed for each animal is fetched from my animal data stored in MongoDB, which is initially sourced from an external API.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I scroll through the images, the useState hook tracks the current image index, ensuring that the correct animal data is fetched and displayed for each photo shown in the slider. This allows for a seamless and informative browsing experience for users exploring the different wildlife sections of the website.</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rPr b="1" lang="en" u="sng"/>
              <a:t>Services:</a:t>
            </a:r>
            <a:br>
              <a:rPr b="1" lang="en" u="sng"/>
            </a:br>
            <a:r>
              <a:rPr lang="en"/>
              <a:t>In the services section, we present an array of offerings provided by our education team, including onsite and virtual education sessions, Wednesday webinars, learning from home resources, and engaging activities for kids. Each service is represented by a card component, dynamically rendered using Framer Motion's 'motion.div', which introduces captivating scaling effects synchronized with scroll progress.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From this section, users can seamlessly access booking forms tailored to the specific service requiring reservation. These forms, constructed with Bootstrap components, facilitate easy completion of mandatory fields. In the event of incomplete fields upon submission, the form highlights these areas in red and prompts users with a message stating "This field is required". Upon successful completion of all fields, the submitted data is securely collected and stored in our MongoDB database, ensuring efficient management and retrieval of booking information.</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rPr b="1" lang="en" u="sng"/>
              <a:t>Story:</a:t>
            </a:r>
            <a:br>
              <a:rPr lang="en"/>
            </a:br>
            <a:r>
              <a:rPr lang="en"/>
              <a:t>This section provides an overview of the education team and their mission. I'm incorporating GSAP animation to enhance the presentation of the text.</a:t>
            </a:r>
            <a:br>
              <a:rPr lang="en"/>
            </a:br>
            <a:r>
              <a:rPr lang="en"/>
              <a:t>Social Media Icons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Animal Cam: </a:t>
            </a:r>
            <a:endParaRPr/>
          </a:p>
          <a:p>
            <a:pPr indent="0" lvl="0" marL="0" rtl="0" algn="l">
              <a:spcBef>
                <a:spcPts val="0"/>
              </a:spcBef>
              <a:spcAft>
                <a:spcPts val="0"/>
              </a:spcAft>
              <a:buNone/>
            </a:pPr>
            <a:r>
              <a:rPr lang="en"/>
              <a:t>The Animal Cam component offers users an engaging and easily navigable slider, designed specifically for showcasing a variety of animal cameras. By clicking on the "Explore Camera" option, users are seamlessly redirected to the corresponding video available on the organization's YouTube channel.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8e9a30291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8e9a30291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1.png"/><Relationship Id="rId7"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0.png"/><Relationship Id="rId4" Type="http://schemas.openxmlformats.org/officeDocument/2006/relationships/image" Target="../media/image32.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 Id="rId4" Type="http://schemas.openxmlformats.org/officeDocument/2006/relationships/image" Target="../media/image50.png"/><Relationship Id="rId11" Type="http://schemas.openxmlformats.org/officeDocument/2006/relationships/image" Target="../media/image1.png"/><Relationship Id="rId10" Type="http://schemas.openxmlformats.org/officeDocument/2006/relationships/image" Target="../media/image20.png"/><Relationship Id="rId9" Type="http://schemas.openxmlformats.org/officeDocument/2006/relationships/image" Target="../media/image13.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17.png"/><Relationship Id="rId8"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2.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 Id="rId4" Type="http://schemas.openxmlformats.org/officeDocument/2006/relationships/image" Target="../media/image50.png"/><Relationship Id="rId9"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38.png"/><Relationship Id="rId5" Type="http://schemas.openxmlformats.org/officeDocument/2006/relationships/image" Target="../media/image50.png"/><Relationship Id="rId6" Type="http://schemas.openxmlformats.org/officeDocument/2006/relationships/image" Target="../media/image34.png"/><Relationship Id="rId7" Type="http://schemas.openxmlformats.org/officeDocument/2006/relationships/image" Target="../media/image1.png"/><Relationship Id="rId8" Type="http://schemas.openxmlformats.org/officeDocument/2006/relationships/image" Target="../media/image4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0.png"/><Relationship Id="rId5" Type="http://schemas.openxmlformats.org/officeDocument/2006/relationships/image" Target="../media/image13.png"/><Relationship Id="rId6"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rot="5400000">
            <a:off x="1742658" y="-2208779"/>
            <a:ext cx="5497052" cy="9610132"/>
            <a:chOff x="3750750" y="2350500"/>
            <a:chExt cx="638650" cy="649825"/>
          </a:xfrm>
        </p:grpSpPr>
        <p:sp>
          <p:nvSpPr>
            <p:cNvPr id="10" name="Google Shape;10;p2"/>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1917750" y="514500"/>
            <a:ext cx="5308500" cy="411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215798" y="745500"/>
            <a:ext cx="4712400" cy="3652500"/>
          </a:xfrm>
          <a:prstGeom prst="ellipse">
            <a:avLst/>
          </a:prstGeom>
          <a:solidFill>
            <a:srgbClr val="FFFFFF">
              <a:alpha val="16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txBox="1"/>
          <p:nvPr>
            <p:ph type="ctrTitle"/>
          </p:nvPr>
        </p:nvSpPr>
        <p:spPr>
          <a:xfrm>
            <a:off x="1917750" y="1308850"/>
            <a:ext cx="5308500" cy="1997400"/>
          </a:xfrm>
          <a:prstGeom prst="rect">
            <a:avLst/>
          </a:prstGeom>
          <a:effectLst>
            <a:outerShdw rotWithShape="0" algn="bl" dir="8940000" dist="76200">
              <a:schemeClr val="accent6">
                <a:alpha val="85000"/>
              </a:schemeClr>
            </a:outerShdw>
          </a:effectLst>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9" name="Google Shape;19;p2"/>
          <p:cNvSpPr txBox="1"/>
          <p:nvPr>
            <p:ph idx="1" type="subTitle"/>
          </p:nvPr>
        </p:nvSpPr>
        <p:spPr>
          <a:xfrm>
            <a:off x="2710638" y="3117729"/>
            <a:ext cx="3722700" cy="461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700">
                <a:latin typeface="Assistant"/>
                <a:ea typeface="Assistant"/>
                <a:cs typeface="Assistant"/>
                <a:sym typeface="Assistan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grpSp>
        <p:nvGrpSpPr>
          <p:cNvPr id="116" name="Google Shape;116;p11"/>
          <p:cNvGrpSpPr/>
          <p:nvPr/>
        </p:nvGrpSpPr>
        <p:grpSpPr>
          <a:xfrm rot="5400000">
            <a:off x="1742658" y="-2208779"/>
            <a:ext cx="5497052" cy="9610132"/>
            <a:chOff x="3750750" y="2350500"/>
            <a:chExt cx="638650" cy="649825"/>
          </a:xfrm>
        </p:grpSpPr>
        <p:sp>
          <p:nvSpPr>
            <p:cNvPr id="117" name="Google Shape;117;p11"/>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1"/>
          <p:cNvSpPr/>
          <p:nvPr/>
        </p:nvSpPr>
        <p:spPr>
          <a:xfrm>
            <a:off x="1917750" y="514500"/>
            <a:ext cx="5308500" cy="411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2215798" y="745500"/>
            <a:ext cx="4712400" cy="3652500"/>
          </a:xfrm>
          <a:prstGeom prst="ellipse">
            <a:avLst/>
          </a:prstGeom>
          <a:solidFill>
            <a:srgbClr val="FFFFFF">
              <a:alpha val="16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txBox="1"/>
          <p:nvPr>
            <p:ph hasCustomPrompt="1" type="title"/>
          </p:nvPr>
        </p:nvSpPr>
        <p:spPr>
          <a:xfrm>
            <a:off x="1605300" y="1631425"/>
            <a:ext cx="5933400" cy="143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9600"/>
              <a:buNone/>
              <a:defRPr sz="8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p:nvPr>
            <p:ph idx="1" type="subTitle"/>
          </p:nvPr>
        </p:nvSpPr>
        <p:spPr>
          <a:xfrm>
            <a:off x="1605300" y="3124450"/>
            <a:ext cx="5933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127" name="Google Shape;127;p11"/>
          <p:cNvPicPr preferRelativeResize="0"/>
          <p:nvPr/>
        </p:nvPicPr>
        <p:blipFill>
          <a:blip r:embed="rId2">
            <a:alphaModFix/>
          </a:blip>
          <a:stretch>
            <a:fillRect/>
          </a:stretch>
        </p:blipFill>
        <p:spPr>
          <a:xfrm rot="-4497106">
            <a:off x="-411592" y="37493"/>
            <a:ext cx="1159106" cy="1380579"/>
          </a:xfrm>
          <a:prstGeom prst="rect">
            <a:avLst/>
          </a:prstGeom>
          <a:noFill/>
          <a:ln>
            <a:noFill/>
          </a:ln>
        </p:spPr>
      </p:pic>
      <p:pic>
        <p:nvPicPr>
          <p:cNvPr id="128" name="Google Shape;128;p11"/>
          <p:cNvPicPr preferRelativeResize="0"/>
          <p:nvPr/>
        </p:nvPicPr>
        <p:blipFill rotWithShape="1">
          <a:blip r:embed="rId3">
            <a:alphaModFix/>
          </a:blip>
          <a:srcRect b="51052" l="0" r="0" t="0"/>
          <a:stretch/>
        </p:blipFill>
        <p:spPr>
          <a:xfrm>
            <a:off x="-273300" y="4553880"/>
            <a:ext cx="5704476" cy="636800"/>
          </a:xfrm>
          <a:prstGeom prst="rect">
            <a:avLst/>
          </a:prstGeom>
          <a:noFill/>
          <a:ln>
            <a:noFill/>
          </a:ln>
        </p:spPr>
      </p:pic>
      <p:pic>
        <p:nvPicPr>
          <p:cNvPr id="129" name="Google Shape;129;p11"/>
          <p:cNvPicPr preferRelativeResize="0"/>
          <p:nvPr/>
        </p:nvPicPr>
        <p:blipFill rotWithShape="1">
          <a:blip r:embed="rId3">
            <a:alphaModFix/>
          </a:blip>
          <a:srcRect b="51052" l="0" r="19445" t="0"/>
          <a:stretch/>
        </p:blipFill>
        <p:spPr>
          <a:xfrm>
            <a:off x="4625075" y="4553875"/>
            <a:ext cx="4595126" cy="636800"/>
          </a:xfrm>
          <a:prstGeom prst="rect">
            <a:avLst/>
          </a:prstGeom>
          <a:noFill/>
          <a:ln>
            <a:noFill/>
          </a:ln>
        </p:spPr>
      </p:pic>
      <p:pic>
        <p:nvPicPr>
          <p:cNvPr id="130" name="Google Shape;130;p11"/>
          <p:cNvPicPr preferRelativeResize="0"/>
          <p:nvPr/>
        </p:nvPicPr>
        <p:blipFill>
          <a:blip r:embed="rId4">
            <a:alphaModFix/>
          </a:blip>
          <a:stretch>
            <a:fillRect/>
          </a:stretch>
        </p:blipFill>
        <p:spPr>
          <a:xfrm rot="-1709331">
            <a:off x="4458174" y="4559481"/>
            <a:ext cx="990631" cy="92943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2" name="Shape 132"/>
        <p:cNvGrpSpPr/>
        <p:nvPr/>
      </p:nvGrpSpPr>
      <p:grpSpPr>
        <a:xfrm>
          <a:off x="0" y="0"/>
          <a:ext cx="0" cy="0"/>
          <a:chOff x="0" y="0"/>
          <a:chExt cx="0" cy="0"/>
        </a:xfrm>
      </p:grpSpPr>
      <p:grpSp>
        <p:nvGrpSpPr>
          <p:cNvPr id="133" name="Google Shape;133;p13"/>
          <p:cNvGrpSpPr/>
          <p:nvPr/>
        </p:nvGrpSpPr>
        <p:grpSpPr>
          <a:xfrm rot="5400000">
            <a:off x="1742658" y="-2208779"/>
            <a:ext cx="5497052" cy="9610132"/>
            <a:chOff x="3750750" y="2350500"/>
            <a:chExt cx="638650" cy="649825"/>
          </a:xfrm>
        </p:grpSpPr>
        <p:sp>
          <p:nvSpPr>
            <p:cNvPr id="134" name="Google Shape;134;p13"/>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3"/>
          <p:cNvSpPr txBox="1"/>
          <p:nvPr>
            <p:ph hasCustomPrompt="1" type="title"/>
          </p:nvPr>
        </p:nvSpPr>
        <p:spPr>
          <a:xfrm>
            <a:off x="1085200" y="1507072"/>
            <a:ext cx="838200" cy="379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 type="subTitle"/>
          </p:nvPr>
        </p:nvSpPr>
        <p:spPr>
          <a:xfrm>
            <a:off x="2124550" y="1696670"/>
            <a:ext cx="3921900" cy="309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3"/>
          <p:cNvSpPr txBox="1"/>
          <p:nvPr>
            <p:ph hasCustomPrompt="1" idx="2" type="title"/>
          </p:nvPr>
        </p:nvSpPr>
        <p:spPr>
          <a:xfrm>
            <a:off x="1085200" y="3097022"/>
            <a:ext cx="838200" cy="379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idx="3" type="subTitle"/>
          </p:nvPr>
        </p:nvSpPr>
        <p:spPr>
          <a:xfrm>
            <a:off x="2124550" y="3286635"/>
            <a:ext cx="3921900" cy="309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13"/>
          <p:cNvSpPr txBox="1"/>
          <p:nvPr>
            <p:ph hasCustomPrompt="1" idx="4" type="title"/>
          </p:nvPr>
        </p:nvSpPr>
        <p:spPr>
          <a:xfrm>
            <a:off x="1085200" y="2302047"/>
            <a:ext cx="838200" cy="379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p:nvPr>
            <p:ph idx="5" type="subTitle"/>
          </p:nvPr>
        </p:nvSpPr>
        <p:spPr>
          <a:xfrm>
            <a:off x="2124550" y="2491646"/>
            <a:ext cx="3921900" cy="309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6" name="Google Shape;146;p13"/>
          <p:cNvSpPr txBox="1"/>
          <p:nvPr>
            <p:ph hasCustomPrompt="1" idx="6" type="title"/>
          </p:nvPr>
        </p:nvSpPr>
        <p:spPr>
          <a:xfrm>
            <a:off x="1085200" y="3891997"/>
            <a:ext cx="838200" cy="379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p:nvPr>
            <p:ph idx="7" type="subTitle"/>
          </p:nvPr>
        </p:nvSpPr>
        <p:spPr>
          <a:xfrm>
            <a:off x="2124550" y="4081599"/>
            <a:ext cx="3921900" cy="309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8" name="Google Shape;148;p13"/>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13"/>
          <p:cNvSpPr txBox="1"/>
          <p:nvPr>
            <p:ph idx="9" type="subTitle"/>
          </p:nvPr>
        </p:nvSpPr>
        <p:spPr>
          <a:xfrm>
            <a:off x="2124550" y="1462975"/>
            <a:ext cx="3921900" cy="309900"/>
          </a:xfrm>
          <a:prstGeom prst="rect">
            <a:avLst/>
          </a:prstGeom>
          <a:ln>
            <a:noFill/>
          </a:ln>
          <a:effectLst>
            <a:outerShdw rotWithShape="0" algn="bl" dir="8460000" dist="28575">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150" name="Google Shape;150;p13"/>
          <p:cNvSpPr txBox="1"/>
          <p:nvPr>
            <p:ph idx="13" type="subTitle"/>
          </p:nvPr>
        </p:nvSpPr>
        <p:spPr>
          <a:xfrm>
            <a:off x="2124550" y="3052908"/>
            <a:ext cx="3921900" cy="309900"/>
          </a:xfrm>
          <a:prstGeom prst="rect">
            <a:avLst/>
          </a:prstGeom>
          <a:ln>
            <a:noFill/>
          </a:ln>
          <a:effectLst>
            <a:outerShdw rotWithShape="0" algn="bl" dir="8460000" dist="28575">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151" name="Google Shape;151;p13"/>
          <p:cNvSpPr txBox="1"/>
          <p:nvPr>
            <p:ph idx="14" type="subTitle"/>
          </p:nvPr>
        </p:nvSpPr>
        <p:spPr>
          <a:xfrm>
            <a:off x="2124550" y="2257941"/>
            <a:ext cx="3921900" cy="309900"/>
          </a:xfrm>
          <a:prstGeom prst="rect">
            <a:avLst/>
          </a:prstGeom>
          <a:ln>
            <a:noFill/>
          </a:ln>
          <a:effectLst>
            <a:outerShdw rotWithShape="0" algn="bl" dir="8460000" dist="28575">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152" name="Google Shape;152;p13"/>
          <p:cNvSpPr txBox="1"/>
          <p:nvPr>
            <p:ph idx="15" type="subTitle"/>
          </p:nvPr>
        </p:nvSpPr>
        <p:spPr>
          <a:xfrm>
            <a:off x="2124550" y="3847874"/>
            <a:ext cx="3921900" cy="309900"/>
          </a:xfrm>
          <a:prstGeom prst="rect">
            <a:avLst/>
          </a:prstGeom>
          <a:ln>
            <a:noFill/>
          </a:ln>
          <a:effectLst>
            <a:outerShdw rotWithShape="0" algn="bl" dir="8460000" dist="28575">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pic>
        <p:nvPicPr>
          <p:cNvPr id="153" name="Google Shape;153;p13"/>
          <p:cNvPicPr preferRelativeResize="0"/>
          <p:nvPr/>
        </p:nvPicPr>
        <p:blipFill>
          <a:blip r:embed="rId2">
            <a:alphaModFix/>
          </a:blip>
          <a:stretch>
            <a:fillRect/>
          </a:stretch>
        </p:blipFill>
        <p:spPr>
          <a:xfrm rot="-2944693">
            <a:off x="-1278346" y="1568689"/>
            <a:ext cx="2572372" cy="915551"/>
          </a:xfrm>
          <a:prstGeom prst="rect">
            <a:avLst/>
          </a:prstGeom>
          <a:noFill/>
          <a:ln>
            <a:noFill/>
          </a:ln>
        </p:spPr>
      </p:pic>
      <p:pic>
        <p:nvPicPr>
          <p:cNvPr id="154" name="Google Shape;154;p13"/>
          <p:cNvPicPr preferRelativeResize="0"/>
          <p:nvPr/>
        </p:nvPicPr>
        <p:blipFill rotWithShape="1">
          <a:blip r:embed="rId3">
            <a:alphaModFix/>
          </a:blip>
          <a:srcRect b="0" l="0" r="51081" t="0"/>
          <a:stretch/>
        </p:blipFill>
        <p:spPr>
          <a:xfrm>
            <a:off x="7547197" y="634050"/>
            <a:ext cx="1672999" cy="4025075"/>
          </a:xfrm>
          <a:prstGeom prst="rect">
            <a:avLst/>
          </a:prstGeom>
          <a:noFill/>
          <a:ln>
            <a:noFill/>
          </a:ln>
        </p:spPr>
      </p:pic>
      <p:pic>
        <p:nvPicPr>
          <p:cNvPr id="155" name="Google Shape;155;p13"/>
          <p:cNvPicPr preferRelativeResize="0"/>
          <p:nvPr/>
        </p:nvPicPr>
        <p:blipFill>
          <a:blip r:embed="rId4">
            <a:alphaModFix/>
          </a:blip>
          <a:stretch>
            <a:fillRect/>
          </a:stretch>
        </p:blipFill>
        <p:spPr>
          <a:xfrm rot="-18">
            <a:off x="-203269" y="2685421"/>
            <a:ext cx="844364" cy="2167685"/>
          </a:xfrm>
          <a:prstGeom prst="rect">
            <a:avLst/>
          </a:prstGeom>
          <a:noFill/>
          <a:ln>
            <a:noFill/>
          </a:ln>
        </p:spPr>
      </p:pic>
      <p:pic>
        <p:nvPicPr>
          <p:cNvPr id="156" name="Google Shape;156;p13"/>
          <p:cNvPicPr preferRelativeResize="0"/>
          <p:nvPr/>
        </p:nvPicPr>
        <p:blipFill rotWithShape="1">
          <a:blip r:embed="rId5">
            <a:alphaModFix/>
          </a:blip>
          <a:srcRect b="45711" l="0" r="0" t="0"/>
          <a:stretch/>
        </p:blipFill>
        <p:spPr>
          <a:xfrm rot="4797450">
            <a:off x="-476169" y="3870521"/>
            <a:ext cx="1774381" cy="1186260"/>
          </a:xfrm>
          <a:prstGeom prst="rect">
            <a:avLst/>
          </a:prstGeom>
          <a:noFill/>
          <a:ln>
            <a:noFill/>
          </a:ln>
        </p:spPr>
      </p:pic>
      <p:pic>
        <p:nvPicPr>
          <p:cNvPr id="157" name="Google Shape;157;p13"/>
          <p:cNvPicPr preferRelativeResize="0"/>
          <p:nvPr/>
        </p:nvPicPr>
        <p:blipFill>
          <a:blip r:embed="rId6">
            <a:alphaModFix/>
          </a:blip>
          <a:stretch>
            <a:fillRect/>
          </a:stretch>
        </p:blipFill>
        <p:spPr>
          <a:xfrm rot="9000013">
            <a:off x="278044" y="1513940"/>
            <a:ext cx="247346" cy="4599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58" name="Shape 158"/>
        <p:cNvGrpSpPr/>
        <p:nvPr/>
      </p:nvGrpSpPr>
      <p:grpSpPr>
        <a:xfrm>
          <a:off x="0" y="0"/>
          <a:ext cx="0" cy="0"/>
          <a:chOff x="0" y="0"/>
          <a:chExt cx="0" cy="0"/>
        </a:xfrm>
      </p:grpSpPr>
      <p:sp>
        <p:nvSpPr>
          <p:cNvPr id="159" name="Google Shape;159;p14"/>
          <p:cNvSpPr/>
          <p:nvPr/>
        </p:nvSpPr>
        <p:spPr>
          <a:xfrm>
            <a:off x="2680351" y="205588"/>
            <a:ext cx="6168600" cy="478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3026698" y="474021"/>
            <a:ext cx="5475900" cy="4244400"/>
          </a:xfrm>
          <a:prstGeom prst="ellipse">
            <a:avLst/>
          </a:prstGeom>
          <a:solidFill>
            <a:srgbClr val="FFFFFF">
              <a:alpha val="16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rot="5400000">
            <a:off x="1742658" y="-2208779"/>
            <a:ext cx="5497052" cy="9610132"/>
            <a:chOff x="3750750" y="2350500"/>
            <a:chExt cx="638650" cy="649825"/>
          </a:xfrm>
        </p:grpSpPr>
        <p:sp>
          <p:nvSpPr>
            <p:cNvPr id="162" name="Google Shape;162;p14"/>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14"/>
          <p:cNvSpPr txBox="1"/>
          <p:nvPr>
            <p:ph type="title"/>
          </p:nvPr>
        </p:nvSpPr>
        <p:spPr>
          <a:xfrm>
            <a:off x="3105150" y="2487025"/>
            <a:ext cx="5319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7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9" name="Google Shape;169;p14"/>
          <p:cNvSpPr txBox="1"/>
          <p:nvPr>
            <p:ph hasCustomPrompt="1" idx="2" type="title"/>
          </p:nvPr>
        </p:nvSpPr>
        <p:spPr>
          <a:xfrm>
            <a:off x="4720500" y="1183594"/>
            <a:ext cx="2088300" cy="132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0" name="Google Shape;170;p14"/>
          <p:cNvSpPr txBox="1"/>
          <p:nvPr>
            <p:ph idx="1" type="subTitle"/>
          </p:nvPr>
        </p:nvSpPr>
        <p:spPr>
          <a:xfrm>
            <a:off x="3398250" y="3439575"/>
            <a:ext cx="4732800" cy="3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71" name="Shape 171"/>
        <p:cNvGrpSpPr/>
        <p:nvPr/>
      </p:nvGrpSpPr>
      <p:grpSpPr>
        <a:xfrm>
          <a:off x="0" y="0"/>
          <a:ext cx="0" cy="0"/>
          <a:chOff x="0" y="0"/>
          <a:chExt cx="0" cy="0"/>
        </a:xfrm>
      </p:grpSpPr>
      <p:grpSp>
        <p:nvGrpSpPr>
          <p:cNvPr id="172" name="Google Shape;172;p15"/>
          <p:cNvGrpSpPr/>
          <p:nvPr/>
        </p:nvGrpSpPr>
        <p:grpSpPr>
          <a:xfrm rot="5400000">
            <a:off x="1742658" y="-2208779"/>
            <a:ext cx="5497052" cy="9610132"/>
            <a:chOff x="3750750" y="2350500"/>
            <a:chExt cx="638650" cy="649825"/>
          </a:xfrm>
        </p:grpSpPr>
        <p:sp>
          <p:nvSpPr>
            <p:cNvPr id="173" name="Google Shape;173;p15"/>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5"/>
          <p:cNvSpPr/>
          <p:nvPr/>
        </p:nvSpPr>
        <p:spPr>
          <a:xfrm>
            <a:off x="713225" y="514500"/>
            <a:ext cx="5308500" cy="411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1011273" y="745500"/>
            <a:ext cx="4712400" cy="3652500"/>
          </a:xfrm>
          <a:prstGeom prst="ellipse">
            <a:avLst/>
          </a:prstGeom>
          <a:solidFill>
            <a:srgbClr val="FFFFFF">
              <a:alpha val="16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txBox="1"/>
          <p:nvPr>
            <p:ph type="title"/>
          </p:nvPr>
        </p:nvSpPr>
        <p:spPr>
          <a:xfrm>
            <a:off x="720000" y="2487025"/>
            <a:ext cx="5299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7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2" name="Google Shape;182;p15"/>
          <p:cNvSpPr txBox="1"/>
          <p:nvPr>
            <p:ph hasCustomPrompt="1" idx="2" type="title"/>
          </p:nvPr>
        </p:nvSpPr>
        <p:spPr>
          <a:xfrm>
            <a:off x="2325750" y="1183594"/>
            <a:ext cx="2088300" cy="132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3" name="Google Shape;183;p15"/>
          <p:cNvSpPr txBox="1"/>
          <p:nvPr>
            <p:ph idx="1" type="subTitle"/>
          </p:nvPr>
        </p:nvSpPr>
        <p:spPr>
          <a:xfrm>
            <a:off x="1003500" y="3439575"/>
            <a:ext cx="4732800" cy="3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4" name="Shape 184"/>
        <p:cNvGrpSpPr/>
        <p:nvPr/>
      </p:nvGrpSpPr>
      <p:grpSpPr>
        <a:xfrm>
          <a:off x="0" y="0"/>
          <a:ext cx="0" cy="0"/>
          <a:chOff x="0" y="0"/>
          <a:chExt cx="0" cy="0"/>
        </a:xfrm>
      </p:grpSpPr>
      <p:sp>
        <p:nvSpPr>
          <p:cNvPr id="185" name="Google Shape;185;p16"/>
          <p:cNvSpPr txBox="1"/>
          <p:nvPr>
            <p:ph type="title"/>
          </p:nvPr>
        </p:nvSpPr>
        <p:spPr>
          <a:xfrm>
            <a:off x="828150" y="3439538"/>
            <a:ext cx="5991300" cy="53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6" name="Google Shape;186;p16"/>
          <p:cNvSpPr txBox="1"/>
          <p:nvPr>
            <p:ph idx="1" type="subTitle"/>
          </p:nvPr>
        </p:nvSpPr>
        <p:spPr>
          <a:xfrm>
            <a:off x="828150" y="1972213"/>
            <a:ext cx="5991300" cy="130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87" name="Google Shape;187;p16"/>
          <p:cNvGrpSpPr/>
          <p:nvPr/>
        </p:nvGrpSpPr>
        <p:grpSpPr>
          <a:xfrm rot="5400000">
            <a:off x="1742658" y="-2208779"/>
            <a:ext cx="5497052" cy="9610132"/>
            <a:chOff x="3750750" y="2350500"/>
            <a:chExt cx="638650" cy="649825"/>
          </a:xfrm>
        </p:grpSpPr>
        <p:sp>
          <p:nvSpPr>
            <p:cNvPr id="188" name="Google Shape;188;p16"/>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4" name="Google Shape;194;p16"/>
          <p:cNvPicPr preferRelativeResize="0"/>
          <p:nvPr/>
        </p:nvPicPr>
        <p:blipFill rotWithShape="1">
          <a:blip r:embed="rId2">
            <a:alphaModFix/>
          </a:blip>
          <a:srcRect b="16352" l="38943" r="8692" t="0"/>
          <a:stretch/>
        </p:blipFill>
        <p:spPr>
          <a:xfrm rot="5400000">
            <a:off x="683262" y="-881888"/>
            <a:ext cx="1790700" cy="3366775"/>
          </a:xfrm>
          <a:prstGeom prst="rect">
            <a:avLst/>
          </a:prstGeom>
          <a:noFill/>
          <a:ln>
            <a:noFill/>
          </a:ln>
        </p:spPr>
      </p:pic>
      <p:pic>
        <p:nvPicPr>
          <p:cNvPr id="195" name="Google Shape;195;p16"/>
          <p:cNvPicPr preferRelativeResize="0"/>
          <p:nvPr/>
        </p:nvPicPr>
        <p:blipFill>
          <a:blip r:embed="rId3">
            <a:alphaModFix/>
          </a:blip>
          <a:stretch>
            <a:fillRect/>
          </a:stretch>
        </p:blipFill>
        <p:spPr>
          <a:xfrm rot="4213924">
            <a:off x="8457997" y="-468948"/>
            <a:ext cx="552446" cy="1027251"/>
          </a:xfrm>
          <a:prstGeom prst="rect">
            <a:avLst/>
          </a:prstGeom>
          <a:noFill/>
          <a:ln>
            <a:noFill/>
          </a:ln>
        </p:spPr>
      </p:pic>
      <p:pic>
        <p:nvPicPr>
          <p:cNvPr id="196" name="Google Shape;196;p16"/>
          <p:cNvPicPr preferRelativeResize="0"/>
          <p:nvPr/>
        </p:nvPicPr>
        <p:blipFill>
          <a:blip r:embed="rId4">
            <a:alphaModFix/>
          </a:blip>
          <a:stretch>
            <a:fillRect/>
          </a:stretch>
        </p:blipFill>
        <p:spPr>
          <a:xfrm rot="5250315">
            <a:off x="8476063" y="-120983"/>
            <a:ext cx="756979" cy="1171175"/>
          </a:xfrm>
          <a:prstGeom prst="rect">
            <a:avLst/>
          </a:prstGeom>
          <a:noFill/>
          <a:ln>
            <a:noFill/>
          </a:ln>
        </p:spPr>
      </p:pic>
      <p:pic>
        <p:nvPicPr>
          <p:cNvPr id="197" name="Google Shape;197;p16"/>
          <p:cNvPicPr preferRelativeResize="0"/>
          <p:nvPr/>
        </p:nvPicPr>
        <p:blipFill>
          <a:blip r:embed="rId5">
            <a:alphaModFix/>
          </a:blip>
          <a:stretch>
            <a:fillRect/>
          </a:stretch>
        </p:blipFill>
        <p:spPr>
          <a:xfrm rot="5399977">
            <a:off x="469708" y="3834921"/>
            <a:ext cx="844364" cy="2167683"/>
          </a:xfrm>
          <a:prstGeom prst="rect">
            <a:avLst/>
          </a:prstGeom>
          <a:noFill/>
          <a:ln>
            <a:noFill/>
          </a:ln>
        </p:spPr>
      </p:pic>
      <p:pic>
        <p:nvPicPr>
          <p:cNvPr id="198" name="Google Shape;198;p16"/>
          <p:cNvPicPr preferRelativeResize="0"/>
          <p:nvPr/>
        </p:nvPicPr>
        <p:blipFill rotWithShape="1">
          <a:blip r:embed="rId6">
            <a:alphaModFix/>
          </a:blip>
          <a:srcRect b="45711" l="0" r="0" t="0"/>
          <a:stretch/>
        </p:blipFill>
        <p:spPr>
          <a:xfrm rot="3667068">
            <a:off x="-722219" y="3899921"/>
            <a:ext cx="1774380" cy="11862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9" name="Shape 199"/>
        <p:cNvGrpSpPr/>
        <p:nvPr/>
      </p:nvGrpSpPr>
      <p:grpSpPr>
        <a:xfrm>
          <a:off x="0" y="0"/>
          <a:ext cx="0" cy="0"/>
          <a:chOff x="0" y="0"/>
          <a:chExt cx="0" cy="0"/>
        </a:xfrm>
      </p:grpSpPr>
      <p:grpSp>
        <p:nvGrpSpPr>
          <p:cNvPr id="200" name="Google Shape;200;p17"/>
          <p:cNvGrpSpPr/>
          <p:nvPr/>
        </p:nvGrpSpPr>
        <p:grpSpPr>
          <a:xfrm rot="5400000">
            <a:off x="1742658" y="-2208779"/>
            <a:ext cx="5497052" cy="9610132"/>
            <a:chOff x="3750750" y="2350500"/>
            <a:chExt cx="638650" cy="649825"/>
          </a:xfrm>
        </p:grpSpPr>
        <p:sp>
          <p:nvSpPr>
            <p:cNvPr id="201" name="Google Shape;201;p17"/>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08" name="Shape 208"/>
        <p:cNvGrpSpPr/>
        <p:nvPr/>
      </p:nvGrpSpPr>
      <p:grpSpPr>
        <a:xfrm>
          <a:off x="0" y="0"/>
          <a:ext cx="0" cy="0"/>
          <a:chOff x="0" y="0"/>
          <a:chExt cx="0" cy="0"/>
        </a:xfrm>
      </p:grpSpPr>
      <p:grpSp>
        <p:nvGrpSpPr>
          <p:cNvPr id="209" name="Google Shape;209;p18"/>
          <p:cNvGrpSpPr/>
          <p:nvPr/>
        </p:nvGrpSpPr>
        <p:grpSpPr>
          <a:xfrm rot="5400000">
            <a:off x="1742658" y="-2208779"/>
            <a:ext cx="5497052" cy="9610132"/>
            <a:chOff x="3750750" y="2350500"/>
            <a:chExt cx="638650" cy="649825"/>
          </a:xfrm>
        </p:grpSpPr>
        <p:sp>
          <p:nvSpPr>
            <p:cNvPr id="210" name="Google Shape;210;p18"/>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8"/>
          <p:cNvSpPr txBox="1"/>
          <p:nvPr>
            <p:ph idx="1" type="subTitle"/>
          </p:nvPr>
        </p:nvSpPr>
        <p:spPr>
          <a:xfrm>
            <a:off x="876225" y="3210013"/>
            <a:ext cx="3381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18"/>
          <p:cNvSpPr txBox="1"/>
          <p:nvPr>
            <p:ph type="title"/>
          </p:nvPr>
        </p:nvSpPr>
        <p:spPr>
          <a:xfrm>
            <a:off x="876300" y="1325663"/>
            <a:ext cx="3381600" cy="167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18" name="Google Shape;218;p18"/>
          <p:cNvPicPr preferRelativeResize="0"/>
          <p:nvPr/>
        </p:nvPicPr>
        <p:blipFill rotWithShape="1">
          <a:blip r:embed="rId2">
            <a:alphaModFix/>
          </a:blip>
          <a:srcRect b="51052" l="0" r="0" t="0"/>
          <a:stretch/>
        </p:blipFill>
        <p:spPr>
          <a:xfrm>
            <a:off x="-273300" y="4553880"/>
            <a:ext cx="5704476" cy="636800"/>
          </a:xfrm>
          <a:prstGeom prst="rect">
            <a:avLst/>
          </a:prstGeom>
          <a:noFill/>
          <a:ln>
            <a:noFill/>
          </a:ln>
        </p:spPr>
      </p:pic>
      <p:pic>
        <p:nvPicPr>
          <p:cNvPr id="219" name="Google Shape;219;p18"/>
          <p:cNvPicPr preferRelativeResize="0"/>
          <p:nvPr/>
        </p:nvPicPr>
        <p:blipFill>
          <a:blip r:embed="rId3">
            <a:alphaModFix/>
          </a:blip>
          <a:stretch>
            <a:fillRect/>
          </a:stretch>
        </p:blipFill>
        <p:spPr>
          <a:xfrm>
            <a:off x="3777752" y="185497"/>
            <a:ext cx="584685" cy="435525"/>
          </a:xfrm>
          <a:prstGeom prst="rect">
            <a:avLst/>
          </a:prstGeom>
          <a:noFill/>
          <a:ln>
            <a:noFill/>
          </a:ln>
        </p:spPr>
      </p:pic>
      <p:pic>
        <p:nvPicPr>
          <p:cNvPr id="220" name="Google Shape;220;p18"/>
          <p:cNvPicPr preferRelativeResize="0"/>
          <p:nvPr/>
        </p:nvPicPr>
        <p:blipFill>
          <a:blip r:embed="rId4">
            <a:alphaModFix/>
          </a:blip>
          <a:stretch>
            <a:fillRect/>
          </a:stretch>
        </p:blipFill>
        <p:spPr>
          <a:xfrm rot="-1234355">
            <a:off x="-762307" y="-241704"/>
            <a:ext cx="3979213" cy="1116132"/>
          </a:xfrm>
          <a:prstGeom prst="rect">
            <a:avLst/>
          </a:prstGeom>
          <a:noFill/>
          <a:ln>
            <a:noFill/>
          </a:ln>
        </p:spPr>
      </p:pic>
      <p:pic>
        <p:nvPicPr>
          <p:cNvPr id="221" name="Google Shape;221;p18"/>
          <p:cNvPicPr preferRelativeResize="0"/>
          <p:nvPr/>
        </p:nvPicPr>
        <p:blipFill>
          <a:blip r:embed="rId5">
            <a:alphaModFix/>
          </a:blip>
          <a:stretch>
            <a:fillRect/>
          </a:stretch>
        </p:blipFill>
        <p:spPr>
          <a:xfrm rot="-2986076">
            <a:off x="-112976" y="-190371"/>
            <a:ext cx="643344" cy="1196273"/>
          </a:xfrm>
          <a:prstGeom prst="rect">
            <a:avLst/>
          </a:prstGeom>
          <a:noFill/>
          <a:ln>
            <a:noFill/>
          </a:ln>
        </p:spPr>
      </p:pic>
      <p:pic>
        <p:nvPicPr>
          <p:cNvPr id="222" name="Google Shape;222;p18"/>
          <p:cNvPicPr preferRelativeResize="0"/>
          <p:nvPr/>
        </p:nvPicPr>
        <p:blipFill>
          <a:blip r:embed="rId6">
            <a:alphaModFix/>
          </a:blip>
          <a:stretch>
            <a:fillRect/>
          </a:stretch>
        </p:blipFill>
        <p:spPr>
          <a:xfrm rot="-1949683">
            <a:off x="235046" y="-509701"/>
            <a:ext cx="881531" cy="1363878"/>
          </a:xfrm>
          <a:prstGeom prst="rect">
            <a:avLst/>
          </a:prstGeom>
          <a:noFill/>
          <a:ln>
            <a:noFill/>
          </a:ln>
        </p:spPr>
      </p:pic>
      <p:pic>
        <p:nvPicPr>
          <p:cNvPr id="223" name="Google Shape;223;p18"/>
          <p:cNvPicPr preferRelativeResize="0"/>
          <p:nvPr/>
        </p:nvPicPr>
        <p:blipFill>
          <a:blip r:embed="rId5">
            <a:alphaModFix/>
          </a:blip>
          <a:stretch>
            <a:fillRect/>
          </a:stretch>
        </p:blipFill>
        <p:spPr>
          <a:xfrm rot="-286077">
            <a:off x="647970" y="-631219"/>
            <a:ext cx="643344" cy="1196273"/>
          </a:xfrm>
          <a:prstGeom prst="rect">
            <a:avLst/>
          </a:prstGeom>
          <a:noFill/>
          <a:ln>
            <a:noFill/>
          </a:ln>
        </p:spPr>
      </p:pic>
      <p:pic>
        <p:nvPicPr>
          <p:cNvPr id="224" name="Google Shape;224;p18"/>
          <p:cNvPicPr preferRelativeResize="0"/>
          <p:nvPr/>
        </p:nvPicPr>
        <p:blipFill>
          <a:blip r:embed="rId6">
            <a:alphaModFix/>
          </a:blip>
          <a:stretch>
            <a:fillRect/>
          </a:stretch>
        </p:blipFill>
        <p:spPr>
          <a:xfrm rot="750316">
            <a:off x="1025721" y="-551265"/>
            <a:ext cx="881531" cy="1363878"/>
          </a:xfrm>
          <a:prstGeom prst="rect">
            <a:avLst/>
          </a:prstGeom>
          <a:noFill/>
          <a:ln>
            <a:noFill/>
          </a:ln>
        </p:spPr>
      </p:pic>
      <p:pic>
        <p:nvPicPr>
          <p:cNvPr id="225" name="Google Shape;225;p18"/>
          <p:cNvPicPr preferRelativeResize="0"/>
          <p:nvPr/>
        </p:nvPicPr>
        <p:blipFill rotWithShape="1">
          <a:blip r:embed="rId7">
            <a:alphaModFix/>
          </a:blip>
          <a:srcRect b="12747" l="64765" r="0" t="0"/>
          <a:stretch/>
        </p:blipFill>
        <p:spPr>
          <a:xfrm>
            <a:off x="-62300" y="1784575"/>
            <a:ext cx="1155924" cy="33689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226" name="Shape 226"/>
        <p:cNvGrpSpPr/>
        <p:nvPr/>
      </p:nvGrpSpPr>
      <p:grpSpPr>
        <a:xfrm>
          <a:off x="0" y="0"/>
          <a:ext cx="0" cy="0"/>
          <a:chOff x="0" y="0"/>
          <a:chExt cx="0" cy="0"/>
        </a:xfrm>
      </p:grpSpPr>
      <p:grpSp>
        <p:nvGrpSpPr>
          <p:cNvPr id="227" name="Google Shape;227;p19"/>
          <p:cNvGrpSpPr/>
          <p:nvPr/>
        </p:nvGrpSpPr>
        <p:grpSpPr>
          <a:xfrm rot="5400000">
            <a:off x="1742658" y="-2208779"/>
            <a:ext cx="5497052" cy="9610132"/>
            <a:chOff x="3750750" y="2350500"/>
            <a:chExt cx="638650" cy="649825"/>
          </a:xfrm>
        </p:grpSpPr>
        <p:sp>
          <p:nvSpPr>
            <p:cNvPr id="228" name="Google Shape;228;p19"/>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9"/>
          <p:cNvSpPr txBox="1"/>
          <p:nvPr>
            <p:ph idx="1" type="subTitle"/>
          </p:nvPr>
        </p:nvSpPr>
        <p:spPr>
          <a:xfrm>
            <a:off x="923225" y="2667550"/>
            <a:ext cx="2619600" cy="9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19"/>
          <p:cNvSpPr txBox="1"/>
          <p:nvPr>
            <p:ph type="title"/>
          </p:nvPr>
        </p:nvSpPr>
        <p:spPr>
          <a:xfrm>
            <a:off x="923225" y="1567125"/>
            <a:ext cx="2619600" cy="8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6" name="Google Shape;236;p19"/>
          <p:cNvPicPr preferRelativeResize="0"/>
          <p:nvPr/>
        </p:nvPicPr>
        <p:blipFill>
          <a:blip r:embed="rId2">
            <a:alphaModFix/>
          </a:blip>
          <a:stretch>
            <a:fillRect/>
          </a:stretch>
        </p:blipFill>
        <p:spPr>
          <a:xfrm rot="10800000">
            <a:off x="-331117" y="3961397"/>
            <a:ext cx="2036526" cy="1300075"/>
          </a:xfrm>
          <a:prstGeom prst="rect">
            <a:avLst/>
          </a:prstGeom>
          <a:noFill/>
          <a:ln>
            <a:noFill/>
          </a:ln>
        </p:spPr>
      </p:pic>
      <p:pic>
        <p:nvPicPr>
          <p:cNvPr id="237" name="Google Shape;237;p19"/>
          <p:cNvPicPr preferRelativeResize="0"/>
          <p:nvPr/>
        </p:nvPicPr>
        <p:blipFill rotWithShape="1">
          <a:blip r:embed="rId3">
            <a:alphaModFix/>
          </a:blip>
          <a:srcRect b="15664" l="0" r="59510" t="-1214"/>
          <a:stretch/>
        </p:blipFill>
        <p:spPr>
          <a:xfrm rot="-5400000">
            <a:off x="6768123" y="-1064024"/>
            <a:ext cx="1384674" cy="3443274"/>
          </a:xfrm>
          <a:prstGeom prst="rect">
            <a:avLst/>
          </a:prstGeom>
          <a:noFill/>
          <a:ln>
            <a:noFill/>
          </a:ln>
        </p:spPr>
      </p:pic>
      <p:pic>
        <p:nvPicPr>
          <p:cNvPr id="238" name="Google Shape;238;p19"/>
          <p:cNvPicPr preferRelativeResize="0"/>
          <p:nvPr/>
        </p:nvPicPr>
        <p:blipFill rotWithShape="1">
          <a:blip r:embed="rId4">
            <a:alphaModFix/>
          </a:blip>
          <a:srcRect b="45711" l="0" r="0" t="0"/>
          <a:stretch/>
        </p:blipFill>
        <p:spPr>
          <a:xfrm rot="3992606">
            <a:off x="-895548" y="3716928"/>
            <a:ext cx="1774380" cy="11862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
    <p:spTree>
      <p:nvGrpSpPr>
        <p:cNvPr id="239" name="Shape 239"/>
        <p:cNvGrpSpPr/>
        <p:nvPr/>
      </p:nvGrpSpPr>
      <p:grpSpPr>
        <a:xfrm>
          <a:off x="0" y="0"/>
          <a:ext cx="0" cy="0"/>
          <a:chOff x="0" y="0"/>
          <a:chExt cx="0" cy="0"/>
        </a:xfrm>
      </p:grpSpPr>
      <p:sp>
        <p:nvSpPr>
          <p:cNvPr id="240" name="Google Shape;240;p20"/>
          <p:cNvSpPr txBox="1"/>
          <p:nvPr>
            <p:ph idx="1" type="subTitle"/>
          </p:nvPr>
        </p:nvSpPr>
        <p:spPr>
          <a:xfrm>
            <a:off x="5605825" y="2667550"/>
            <a:ext cx="2610300" cy="9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0"/>
          <p:cNvSpPr txBox="1"/>
          <p:nvPr>
            <p:ph type="title"/>
          </p:nvPr>
        </p:nvSpPr>
        <p:spPr>
          <a:xfrm>
            <a:off x="5605825" y="1567125"/>
            <a:ext cx="2610300" cy="8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2" name="Google Shape;242;p20"/>
          <p:cNvGrpSpPr/>
          <p:nvPr/>
        </p:nvGrpSpPr>
        <p:grpSpPr>
          <a:xfrm rot="-5400000">
            <a:off x="1742658" y="-2208779"/>
            <a:ext cx="5497052" cy="9610132"/>
            <a:chOff x="3750750" y="2350500"/>
            <a:chExt cx="638650" cy="649825"/>
          </a:xfrm>
        </p:grpSpPr>
        <p:sp>
          <p:nvSpPr>
            <p:cNvPr id="243" name="Google Shape;243;p20"/>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9" name="Google Shape;249;p20"/>
          <p:cNvPicPr preferRelativeResize="0"/>
          <p:nvPr/>
        </p:nvPicPr>
        <p:blipFill rotWithShape="1">
          <a:blip r:embed="rId2">
            <a:alphaModFix/>
          </a:blip>
          <a:srcRect b="54934" l="0" r="13096" t="0"/>
          <a:stretch/>
        </p:blipFill>
        <p:spPr>
          <a:xfrm>
            <a:off x="3857625" y="4599425"/>
            <a:ext cx="4957525" cy="586300"/>
          </a:xfrm>
          <a:prstGeom prst="rect">
            <a:avLst/>
          </a:prstGeom>
          <a:noFill/>
          <a:ln>
            <a:noFill/>
          </a:ln>
        </p:spPr>
      </p:pic>
      <p:pic>
        <p:nvPicPr>
          <p:cNvPr id="250" name="Google Shape;250;p20"/>
          <p:cNvPicPr preferRelativeResize="0"/>
          <p:nvPr/>
        </p:nvPicPr>
        <p:blipFill>
          <a:blip r:embed="rId3">
            <a:alphaModFix/>
          </a:blip>
          <a:stretch>
            <a:fillRect/>
          </a:stretch>
        </p:blipFill>
        <p:spPr>
          <a:xfrm rot="-7705203">
            <a:off x="-257749" y="5693"/>
            <a:ext cx="1428852" cy="827225"/>
          </a:xfrm>
          <a:prstGeom prst="rect">
            <a:avLst/>
          </a:prstGeom>
          <a:noFill/>
          <a:ln>
            <a:noFill/>
          </a:ln>
        </p:spPr>
      </p:pic>
      <p:pic>
        <p:nvPicPr>
          <p:cNvPr id="251" name="Google Shape;251;p20"/>
          <p:cNvPicPr preferRelativeResize="0"/>
          <p:nvPr/>
        </p:nvPicPr>
        <p:blipFill rotWithShape="1">
          <a:blip r:embed="rId4">
            <a:alphaModFix/>
          </a:blip>
          <a:srcRect b="29908" l="0" r="65313" t="0"/>
          <a:stretch/>
        </p:blipFill>
        <p:spPr>
          <a:xfrm rot="5400000">
            <a:off x="817519" y="3120863"/>
            <a:ext cx="1186225" cy="2821276"/>
          </a:xfrm>
          <a:prstGeom prst="rect">
            <a:avLst/>
          </a:prstGeom>
          <a:noFill/>
          <a:ln>
            <a:noFill/>
          </a:ln>
        </p:spPr>
      </p:pic>
      <p:pic>
        <p:nvPicPr>
          <p:cNvPr id="252" name="Google Shape;252;p20"/>
          <p:cNvPicPr preferRelativeResize="0"/>
          <p:nvPr/>
        </p:nvPicPr>
        <p:blipFill rotWithShape="1">
          <a:blip r:embed="rId5">
            <a:alphaModFix/>
          </a:blip>
          <a:srcRect b="0" l="0" r="0" t="15711"/>
          <a:stretch/>
        </p:blipFill>
        <p:spPr>
          <a:xfrm>
            <a:off x="-737700" y="-214625"/>
            <a:ext cx="2995177" cy="827225"/>
          </a:xfrm>
          <a:prstGeom prst="rect">
            <a:avLst/>
          </a:prstGeom>
          <a:noFill/>
          <a:ln>
            <a:noFill/>
          </a:ln>
        </p:spPr>
      </p:pic>
      <p:pic>
        <p:nvPicPr>
          <p:cNvPr id="253" name="Google Shape;253;p20"/>
          <p:cNvPicPr preferRelativeResize="0"/>
          <p:nvPr/>
        </p:nvPicPr>
        <p:blipFill>
          <a:blip r:embed="rId6">
            <a:alphaModFix/>
          </a:blip>
          <a:stretch>
            <a:fillRect/>
          </a:stretch>
        </p:blipFill>
        <p:spPr>
          <a:xfrm rot="4155820">
            <a:off x="7179009" y="-293554"/>
            <a:ext cx="2503515" cy="1425717"/>
          </a:xfrm>
          <a:prstGeom prst="rect">
            <a:avLst/>
          </a:prstGeom>
          <a:noFill/>
          <a:ln>
            <a:noFill/>
          </a:ln>
        </p:spPr>
      </p:pic>
      <p:pic>
        <p:nvPicPr>
          <p:cNvPr id="254" name="Google Shape;254;p20"/>
          <p:cNvPicPr preferRelativeResize="0"/>
          <p:nvPr/>
        </p:nvPicPr>
        <p:blipFill>
          <a:blip r:embed="rId7">
            <a:alphaModFix/>
          </a:blip>
          <a:stretch>
            <a:fillRect/>
          </a:stretch>
        </p:blipFill>
        <p:spPr>
          <a:xfrm rot="-249066">
            <a:off x="7990026" y="4382148"/>
            <a:ext cx="1091056" cy="703900"/>
          </a:xfrm>
          <a:prstGeom prst="rect">
            <a:avLst/>
          </a:prstGeom>
          <a:noFill/>
          <a:ln>
            <a:noFill/>
          </a:ln>
        </p:spPr>
      </p:pic>
      <p:pic>
        <p:nvPicPr>
          <p:cNvPr id="255" name="Google Shape;255;p20"/>
          <p:cNvPicPr preferRelativeResize="0"/>
          <p:nvPr/>
        </p:nvPicPr>
        <p:blipFill>
          <a:blip r:embed="rId3">
            <a:alphaModFix/>
          </a:blip>
          <a:stretch>
            <a:fillRect/>
          </a:stretch>
        </p:blipFill>
        <p:spPr>
          <a:xfrm rot="4430044">
            <a:off x="8262076" y="4171557"/>
            <a:ext cx="1428852" cy="827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grpSp>
        <p:nvGrpSpPr>
          <p:cNvPr id="21" name="Google Shape;21;p3"/>
          <p:cNvGrpSpPr/>
          <p:nvPr/>
        </p:nvGrpSpPr>
        <p:grpSpPr>
          <a:xfrm rot="5400000">
            <a:off x="1742658" y="-2208779"/>
            <a:ext cx="5497052" cy="9610132"/>
            <a:chOff x="3750750" y="2350500"/>
            <a:chExt cx="638650" cy="649825"/>
          </a:xfrm>
        </p:grpSpPr>
        <p:sp>
          <p:nvSpPr>
            <p:cNvPr id="22" name="Google Shape;22;p3"/>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3"/>
          <p:cNvSpPr/>
          <p:nvPr/>
        </p:nvSpPr>
        <p:spPr>
          <a:xfrm>
            <a:off x="1487700" y="181050"/>
            <a:ext cx="6168600" cy="478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834047" y="449483"/>
            <a:ext cx="5475900" cy="4244400"/>
          </a:xfrm>
          <a:prstGeom prst="ellipse">
            <a:avLst/>
          </a:prstGeom>
          <a:solidFill>
            <a:srgbClr val="FFFFFF">
              <a:alpha val="16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type="title"/>
          </p:nvPr>
        </p:nvSpPr>
        <p:spPr>
          <a:xfrm>
            <a:off x="720000" y="2487025"/>
            <a:ext cx="77040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7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1" name="Google Shape;31;p3"/>
          <p:cNvSpPr txBox="1"/>
          <p:nvPr>
            <p:ph hasCustomPrompt="1" idx="2" type="title"/>
          </p:nvPr>
        </p:nvSpPr>
        <p:spPr>
          <a:xfrm>
            <a:off x="3527850" y="1183594"/>
            <a:ext cx="2088300" cy="132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7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 name="Google Shape;32;p3"/>
          <p:cNvSpPr txBox="1"/>
          <p:nvPr>
            <p:ph idx="1" type="subTitle"/>
          </p:nvPr>
        </p:nvSpPr>
        <p:spPr>
          <a:xfrm>
            <a:off x="2205600" y="3439575"/>
            <a:ext cx="4732800" cy="3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SECTION_TITLE_AND_DESCRIPTION_1">
    <p:spTree>
      <p:nvGrpSpPr>
        <p:cNvPr id="256" name="Shape 256"/>
        <p:cNvGrpSpPr/>
        <p:nvPr/>
      </p:nvGrpSpPr>
      <p:grpSpPr>
        <a:xfrm>
          <a:off x="0" y="0"/>
          <a:ext cx="0" cy="0"/>
          <a:chOff x="0" y="0"/>
          <a:chExt cx="0" cy="0"/>
        </a:xfrm>
      </p:grpSpPr>
      <p:grpSp>
        <p:nvGrpSpPr>
          <p:cNvPr id="257" name="Google Shape;257;p21"/>
          <p:cNvGrpSpPr/>
          <p:nvPr/>
        </p:nvGrpSpPr>
        <p:grpSpPr>
          <a:xfrm rot="-5400000">
            <a:off x="1742658" y="-2208779"/>
            <a:ext cx="5497052" cy="9610132"/>
            <a:chOff x="3750750" y="2350500"/>
            <a:chExt cx="638650" cy="649825"/>
          </a:xfrm>
        </p:grpSpPr>
        <p:sp>
          <p:nvSpPr>
            <p:cNvPr id="258" name="Google Shape;258;p21"/>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1"/>
          <p:cNvSpPr txBox="1"/>
          <p:nvPr>
            <p:ph type="title"/>
          </p:nvPr>
        </p:nvSpPr>
        <p:spPr>
          <a:xfrm>
            <a:off x="715100" y="1824200"/>
            <a:ext cx="35031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5" name="Google Shape;265;p21"/>
          <p:cNvSpPr txBox="1"/>
          <p:nvPr>
            <p:ph idx="1" type="subTitle"/>
          </p:nvPr>
        </p:nvSpPr>
        <p:spPr>
          <a:xfrm>
            <a:off x="715100" y="2598763"/>
            <a:ext cx="3503100" cy="119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66" name="Google Shape;266;p21"/>
          <p:cNvPicPr preferRelativeResize="0"/>
          <p:nvPr/>
        </p:nvPicPr>
        <p:blipFill>
          <a:blip r:embed="rId2">
            <a:alphaModFix/>
          </a:blip>
          <a:stretch>
            <a:fillRect/>
          </a:stretch>
        </p:blipFill>
        <p:spPr>
          <a:xfrm rot="1640543">
            <a:off x="-209950" y="3306806"/>
            <a:ext cx="611531" cy="2046554"/>
          </a:xfrm>
          <a:prstGeom prst="rect">
            <a:avLst/>
          </a:prstGeom>
          <a:noFill/>
          <a:ln>
            <a:noFill/>
          </a:ln>
        </p:spPr>
      </p:pic>
      <p:pic>
        <p:nvPicPr>
          <p:cNvPr id="267" name="Google Shape;267;p21"/>
          <p:cNvPicPr preferRelativeResize="0"/>
          <p:nvPr/>
        </p:nvPicPr>
        <p:blipFill rotWithShape="1">
          <a:blip r:embed="rId3">
            <a:alphaModFix/>
          </a:blip>
          <a:srcRect b="0" l="0" r="0" t="21722"/>
          <a:stretch/>
        </p:blipFill>
        <p:spPr>
          <a:xfrm>
            <a:off x="145402" y="-99728"/>
            <a:ext cx="1934274" cy="555600"/>
          </a:xfrm>
          <a:prstGeom prst="rect">
            <a:avLst/>
          </a:prstGeom>
          <a:noFill/>
          <a:ln>
            <a:noFill/>
          </a:ln>
        </p:spPr>
      </p:pic>
      <p:pic>
        <p:nvPicPr>
          <p:cNvPr id="268" name="Google Shape;268;p21"/>
          <p:cNvPicPr preferRelativeResize="0"/>
          <p:nvPr/>
        </p:nvPicPr>
        <p:blipFill rotWithShape="1">
          <a:blip r:embed="rId4">
            <a:alphaModFix/>
          </a:blip>
          <a:srcRect b="0" l="0" r="0" t="15711"/>
          <a:stretch/>
        </p:blipFill>
        <p:spPr>
          <a:xfrm>
            <a:off x="1073627" y="-99728"/>
            <a:ext cx="2995177" cy="827225"/>
          </a:xfrm>
          <a:prstGeom prst="rect">
            <a:avLst/>
          </a:prstGeom>
          <a:noFill/>
          <a:ln>
            <a:noFill/>
          </a:ln>
        </p:spPr>
      </p:pic>
      <p:pic>
        <p:nvPicPr>
          <p:cNvPr id="269" name="Google Shape;269;p21"/>
          <p:cNvPicPr preferRelativeResize="0"/>
          <p:nvPr/>
        </p:nvPicPr>
        <p:blipFill>
          <a:blip r:embed="rId5">
            <a:alphaModFix/>
          </a:blip>
          <a:stretch>
            <a:fillRect/>
          </a:stretch>
        </p:blipFill>
        <p:spPr>
          <a:xfrm rot="-10153307">
            <a:off x="-269037" y="301562"/>
            <a:ext cx="729704" cy="1873344"/>
          </a:xfrm>
          <a:prstGeom prst="rect">
            <a:avLst/>
          </a:prstGeom>
          <a:noFill/>
          <a:ln>
            <a:noFill/>
          </a:ln>
        </p:spPr>
      </p:pic>
      <p:pic>
        <p:nvPicPr>
          <p:cNvPr id="270" name="Google Shape;270;p21"/>
          <p:cNvPicPr preferRelativeResize="0"/>
          <p:nvPr/>
        </p:nvPicPr>
        <p:blipFill>
          <a:blip r:embed="rId6">
            <a:alphaModFix/>
          </a:blip>
          <a:stretch>
            <a:fillRect/>
          </a:stretch>
        </p:blipFill>
        <p:spPr>
          <a:xfrm rot="1497182">
            <a:off x="-662433" y="4394596"/>
            <a:ext cx="2503516" cy="1425717"/>
          </a:xfrm>
          <a:prstGeom prst="rect">
            <a:avLst/>
          </a:prstGeom>
          <a:noFill/>
          <a:ln>
            <a:noFill/>
          </a:ln>
        </p:spPr>
      </p:pic>
      <p:pic>
        <p:nvPicPr>
          <p:cNvPr id="271" name="Google Shape;271;p21"/>
          <p:cNvPicPr preferRelativeResize="0"/>
          <p:nvPr/>
        </p:nvPicPr>
        <p:blipFill>
          <a:blip r:embed="rId7">
            <a:alphaModFix/>
          </a:blip>
          <a:stretch>
            <a:fillRect/>
          </a:stretch>
        </p:blipFill>
        <p:spPr>
          <a:xfrm rot="10550934">
            <a:off x="-60979" y="-24588"/>
            <a:ext cx="1091056" cy="703900"/>
          </a:xfrm>
          <a:prstGeom prst="rect">
            <a:avLst/>
          </a:prstGeom>
          <a:noFill/>
          <a:ln>
            <a:noFill/>
          </a:ln>
        </p:spPr>
      </p:pic>
      <p:pic>
        <p:nvPicPr>
          <p:cNvPr id="272" name="Google Shape;272;p21"/>
          <p:cNvPicPr preferRelativeResize="0"/>
          <p:nvPr/>
        </p:nvPicPr>
        <p:blipFill>
          <a:blip r:embed="rId8">
            <a:alphaModFix/>
          </a:blip>
          <a:stretch>
            <a:fillRect/>
          </a:stretch>
        </p:blipFill>
        <p:spPr>
          <a:xfrm rot="-6369956">
            <a:off x="-670824" y="62678"/>
            <a:ext cx="1428852" cy="8272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73" name="Shape 273"/>
        <p:cNvGrpSpPr/>
        <p:nvPr/>
      </p:nvGrpSpPr>
      <p:grpSpPr>
        <a:xfrm>
          <a:off x="0" y="0"/>
          <a:ext cx="0" cy="0"/>
          <a:chOff x="0" y="0"/>
          <a:chExt cx="0" cy="0"/>
        </a:xfrm>
      </p:grpSpPr>
      <p:grpSp>
        <p:nvGrpSpPr>
          <p:cNvPr id="274" name="Google Shape;274;p22"/>
          <p:cNvGrpSpPr/>
          <p:nvPr/>
        </p:nvGrpSpPr>
        <p:grpSpPr>
          <a:xfrm rot="5400000">
            <a:off x="1742658" y="-2208779"/>
            <a:ext cx="5497052" cy="9610132"/>
            <a:chOff x="3750750" y="2350500"/>
            <a:chExt cx="638650" cy="649825"/>
          </a:xfrm>
        </p:grpSpPr>
        <p:sp>
          <p:nvSpPr>
            <p:cNvPr id="275" name="Google Shape;275;p22"/>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2"/>
          <p:cNvSpPr txBox="1"/>
          <p:nvPr>
            <p:ph hasCustomPrompt="1" type="title"/>
          </p:nvPr>
        </p:nvSpPr>
        <p:spPr>
          <a:xfrm>
            <a:off x="6684050" y="2161106"/>
            <a:ext cx="957600" cy="419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6200"/>
              <a:buNone/>
              <a:defRPr sz="31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2" name="Google Shape;282;p22"/>
          <p:cNvSpPr txBox="1"/>
          <p:nvPr>
            <p:ph idx="1" type="subTitle"/>
          </p:nvPr>
        </p:nvSpPr>
        <p:spPr>
          <a:xfrm>
            <a:off x="6006790" y="3802700"/>
            <a:ext cx="2312100" cy="8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2"/>
          <p:cNvSpPr txBox="1"/>
          <p:nvPr>
            <p:ph hasCustomPrompt="1" idx="2" type="title"/>
          </p:nvPr>
        </p:nvSpPr>
        <p:spPr>
          <a:xfrm>
            <a:off x="4093200" y="2161106"/>
            <a:ext cx="957600" cy="419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6200"/>
              <a:buNone/>
              <a:defRPr sz="31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4" name="Google Shape;284;p22"/>
          <p:cNvSpPr txBox="1"/>
          <p:nvPr>
            <p:ph idx="3" type="subTitle"/>
          </p:nvPr>
        </p:nvSpPr>
        <p:spPr>
          <a:xfrm>
            <a:off x="3415945" y="3802700"/>
            <a:ext cx="2312100" cy="8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2"/>
          <p:cNvSpPr txBox="1"/>
          <p:nvPr>
            <p:ph hasCustomPrompt="1" idx="4" type="title"/>
          </p:nvPr>
        </p:nvSpPr>
        <p:spPr>
          <a:xfrm>
            <a:off x="1502350" y="2161106"/>
            <a:ext cx="957600" cy="419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6200"/>
              <a:buNone/>
              <a:defRPr sz="31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6" name="Google Shape;286;p22"/>
          <p:cNvSpPr txBox="1"/>
          <p:nvPr>
            <p:ph idx="5" type="subTitle"/>
          </p:nvPr>
        </p:nvSpPr>
        <p:spPr>
          <a:xfrm>
            <a:off x="825100" y="3802700"/>
            <a:ext cx="2312100" cy="8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2"/>
          <p:cNvSpPr txBox="1"/>
          <p:nvPr>
            <p:ph idx="6" type="title"/>
          </p:nvPr>
        </p:nvSpPr>
        <p:spPr>
          <a:xfrm>
            <a:off x="825100" y="3383000"/>
            <a:ext cx="2312100" cy="419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000"/>
              <a:buNone/>
              <a:defRPr sz="2000">
                <a:solidFill>
                  <a:schemeClr val="dk1"/>
                </a:solidFill>
              </a:defRPr>
            </a:lvl1pPr>
            <a:lvl2pPr lvl="1">
              <a:spcBef>
                <a:spcPts val="0"/>
              </a:spcBef>
              <a:spcAft>
                <a:spcPts val="0"/>
              </a:spcAft>
              <a:buSzPts val="3500"/>
              <a:buNone/>
              <a:defRPr>
                <a:latin typeface="Archivo"/>
                <a:ea typeface="Archivo"/>
                <a:cs typeface="Archivo"/>
                <a:sym typeface="Archivo"/>
              </a:defRPr>
            </a:lvl2pPr>
            <a:lvl3pPr lvl="2">
              <a:spcBef>
                <a:spcPts val="0"/>
              </a:spcBef>
              <a:spcAft>
                <a:spcPts val="0"/>
              </a:spcAft>
              <a:buSzPts val="3500"/>
              <a:buNone/>
              <a:defRPr>
                <a:latin typeface="Archivo"/>
                <a:ea typeface="Archivo"/>
                <a:cs typeface="Archivo"/>
                <a:sym typeface="Archivo"/>
              </a:defRPr>
            </a:lvl3pPr>
            <a:lvl4pPr lvl="3">
              <a:spcBef>
                <a:spcPts val="0"/>
              </a:spcBef>
              <a:spcAft>
                <a:spcPts val="0"/>
              </a:spcAft>
              <a:buSzPts val="3500"/>
              <a:buNone/>
              <a:defRPr>
                <a:latin typeface="Archivo"/>
                <a:ea typeface="Archivo"/>
                <a:cs typeface="Archivo"/>
                <a:sym typeface="Archivo"/>
              </a:defRPr>
            </a:lvl4pPr>
            <a:lvl5pPr lvl="4">
              <a:spcBef>
                <a:spcPts val="0"/>
              </a:spcBef>
              <a:spcAft>
                <a:spcPts val="0"/>
              </a:spcAft>
              <a:buSzPts val="3500"/>
              <a:buNone/>
              <a:defRPr>
                <a:latin typeface="Archivo"/>
                <a:ea typeface="Archivo"/>
                <a:cs typeface="Archivo"/>
                <a:sym typeface="Archivo"/>
              </a:defRPr>
            </a:lvl5pPr>
            <a:lvl6pPr lvl="5">
              <a:spcBef>
                <a:spcPts val="0"/>
              </a:spcBef>
              <a:spcAft>
                <a:spcPts val="0"/>
              </a:spcAft>
              <a:buSzPts val="3500"/>
              <a:buNone/>
              <a:defRPr>
                <a:latin typeface="Archivo"/>
                <a:ea typeface="Archivo"/>
                <a:cs typeface="Archivo"/>
                <a:sym typeface="Archivo"/>
              </a:defRPr>
            </a:lvl6pPr>
            <a:lvl7pPr lvl="6">
              <a:spcBef>
                <a:spcPts val="0"/>
              </a:spcBef>
              <a:spcAft>
                <a:spcPts val="0"/>
              </a:spcAft>
              <a:buSzPts val="3500"/>
              <a:buNone/>
              <a:defRPr>
                <a:latin typeface="Archivo"/>
                <a:ea typeface="Archivo"/>
                <a:cs typeface="Archivo"/>
                <a:sym typeface="Archivo"/>
              </a:defRPr>
            </a:lvl7pPr>
            <a:lvl8pPr lvl="7">
              <a:spcBef>
                <a:spcPts val="0"/>
              </a:spcBef>
              <a:spcAft>
                <a:spcPts val="0"/>
              </a:spcAft>
              <a:buSzPts val="3500"/>
              <a:buNone/>
              <a:defRPr>
                <a:latin typeface="Archivo"/>
                <a:ea typeface="Archivo"/>
                <a:cs typeface="Archivo"/>
                <a:sym typeface="Archivo"/>
              </a:defRPr>
            </a:lvl8pPr>
            <a:lvl9pPr lvl="8">
              <a:spcBef>
                <a:spcPts val="0"/>
              </a:spcBef>
              <a:spcAft>
                <a:spcPts val="0"/>
              </a:spcAft>
              <a:buSzPts val="3500"/>
              <a:buNone/>
              <a:defRPr>
                <a:latin typeface="Archivo"/>
                <a:ea typeface="Archivo"/>
                <a:cs typeface="Archivo"/>
                <a:sym typeface="Archivo"/>
              </a:defRPr>
            </a:lvl9pPr>
          </a:lstStyle>
          <a:p/>
        </p:txBody>
      </p:sp>
      <p:sp>
        <p:nvSpPr>
          <p:cNvPr id="288" name="Google Shape;288;p22"/>
          <p:cNvSpPr txBox="1"/>
          <p:nvPr>
            <p:ph idx="7" type="title"/>
          </p:nvPr>
        </p:nvSpPr>
        <p:spPr>
          <a:xfrm>
            <a:off x="3415945" y="3383000"/>
            <a:ext cx="2312100" cy="419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None/>
              <a:defRPr sz="2000">
                <a:solidFill>
                  <a:schemeClr val="dk1"/>
                </a:solidFill>
              </a:defRPr>
            </a:lvl1pPr>
            <a:lvl2pPr lvl="1" rtl="0">
              <a:spcBef>
                <a:spcPts val="0"/>
              </a:spcBef>
              <a:spcAft>
                <a:spcPts val="0"/>
              </a:spcAft>
              <a:buSzPts val="3500"/>
              <a:buNone/>
              <a:defRPr>
                <a:latin typeface="Archivo"/>
                <a:ea typeface="Archivo"/>
                <a:cs typeface="Archivo"/>
                <a:sym typeface="Archivo"/>
              </a:defRPr>
            </a:lvl2pPr>
            <a:lvl3pPr lvl="2" rtl="0">
              <a:spcBef>
                <a:spcPts val="0"/>
              </a:spcBef>
              <a:spcAft>
                <a:spcPts val="0"/>
              </a:spcAft>
              <a:buSzPts val="3500"/>
              <a:buNone/>
              <a:defRPr>
                <a:latin typeface="Archivo"/>
                <a:ea typeface="Archivo"/>
                <a:cs typeface="Archivo"/>
                <a:sym typeface="Archivo"/>
              </a:defRPr>
            </a:lvl3pPr>
            <a:lvl4pPr lvl="3" rtl="0">
              <a:spcBef>
                <a:spcPts val="0"/>
              </a:spcBef>
              <a:spcAft>
                <a:spcPts val="0"/>
              </a:spcAft>
              <a:buSzPts val="3500"/>
              <a:buNone/>
              <a:defRPr>
                <a:latin typeface="Archivo"/>
                <a:ea typeface="Archivo"/>
                <a:cs typeface="Archivo"/>
                <a:sym typeface="Archivo"/>
              </a:defRPr>
            </a:lvl4pPr>
            <a:lvl5pPr lvl="4" rtl="0">
              <a:spcBef>
                <a:spcPts val="0"/>
              </a:spcBef>
              <a:spcAft>
                <a:spcPts val="0"/>
              </a:spcAft>
              <a:buSzPts val="3500"/>
              <a:buNone/>
              <a:defRPr>
                <a:latin typeface="Archivo"/>
                <a:ea typeface="Archivo"/>
                <a:cs typeface="Archivo"/>
                <a:sym typeface="Archivo"/>
              </a:defRPr>
            </a:lvl5pPr>
            <a:lvl6pPr lvl="5" rtl="0">
              <a:spcBef>
                <a:spcPts val="0"/>
              </a:spcBef>
              <a:spcAft>
                <a:spcPts val="0"/>
              </a:spcAft>
              <a:buSzPts val="3500"/>
              <a:buNone/>
              <a:defRPr>
                <a:latin typeface="Archivo"/>
                <a:ea typeface="Archivo"/>
                <a:cs typeface="Archivo"/>
                <a:sym typeface="Archivo"/>
              </a:defRPr>
            </a:lvl6pPr>
            <a:lvl7pPr lvl="6" rtl="0">
              <a:spcBef>
                <a:spcPts val="0"/>
              </a:spcBef>
              <a:spcAft>
                <a:spcPts val="0"/>
              </a:spcAft>
              <a:buSzPts val="3500"/>
              <a:buNone/>
              <a:defRPr>
                <a:latin typeface="Archivo"/>
                <a:ea typeface="Archivo"/>
                <a:cs typeface="Archivo"/>
                <a:sym typeface="Archivo"/>
              </a:defRPr>
            </a:lvl7pPr>
            <a:lvl8pPr lvl="7" rtl="0">
              <a:spcBef>
                <a:spcPts val="0"/>
              </a:spcBef>
              <a:spcAft>
                <a:spcPts val="0"/>
              </a:spcAft>
              <a:buSzPts val="3500"/>
              <a:buNone/>
              <a:defRPr>
                <a:latin typeface="Archivo"/>
                <a:ea typeface="Archivo"/>
                <a:cs typeface="Archivo"/>
                <a:sym typeface="Archivo"/>
              </a:defRPr>
            </a:lvl8pPr>
            <a:lvl9pPr lvl="8" rtl="0">
              <a:spcBef>
                <a:spcPts val="0"/>
              </a:spcBef>
              <a:spcAft>
                <a:spcPts val="0"/>
              </a:spcAft>
              <a:buSzPts val="3500"/>
              <a:buNone/>
              <a:defRPr>
                <a:latin typeface="Archivo"/>
                <a:ea typeface="Archivo"/>
                <a:cs typeface="Archivo"/>
                <a:sym typeface="Archivo"/>
              </a:defRPr>
            </a:lvl9pPr>
          </a:lstStyle>
          <a:p/>
        </p:txBody>
      </p:sp>
      <p:sp>
        <p:nvSpPr>
          <p:cNvPr id="289" name="Google Shape;289;p22"/>
          <p:cNvSpPr txBox="1"/>
          <p:nvPr>
            <p:ph idx="8" type="title"/>
          </p:nvPr>
        </p:nvSpPr>
        <p:spPr>
          <a:xfrm>
            <a:off x="6006790" y="3383000"/>
            <a:ext cx="2312100" cy="419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None/>
              <a:defRPr sz="2000">
                <a:solidFill>
                  <a:schemeClr val="dk1"/>
                </a:solidFill>
              </a:defRPr>
            </a:lvl1pPr>
            <a:lvl2pPr lvl="1" rtl="0">
              <a:spcBef>
                <a:spcPts val="0"/>
              </a:spcBef>
              <a:spcAft>
                <a:spcPts val="0"/>
              </a:spcAft>
              <a:buSzPts val="3500"/>
              <a:buNone/>
              <a:defRPr>
                <a:latin typeface="Archivo"/>
                <a:ea typeface="Archivo"/>
                <a:cs typeface="Archivo"/>
                <a:sym typeface="Archivo"/>
              </a:defRPr>
            </a:lvl2pPr>
            <a:lvl3pPr lvl="2" rtl="0">
              <a:spcBef>
                <a:spcPts val="0"/>
              </a:spcBef>
              <a:spcAft>
                <a:spcPts val="0"/>
              </a:spcAft>
              <a:buSzPts val="3500"/>
              <a:buNone/>
              <a:defRPr>
                <a:latin typeface="Archivo"/>
                <a:ea typeface="Archivo"/>
                <a:cs typeface="Archivo"/>
                <a:sym typeface="Archivo"/>
              </a:defRPr>
            </a:lvl3pPr>
            <a:lvl4pPr lvl="3" rtl="0">
              <a:spcBef>
                <a:spcPts val="0"/>
              </a:spcBef>
              <a:spcAft>
                <a:spcPts val="0"/>
              </a:spcAft>
              <a:buSzPts val="3500"/>
              <a:buNone/>
              <a:defRPr>
                <a:latin typeface="Archivo"/>
                <a:ea typeface="Archivo"/>
                <a:cs typeface="Archivo"/>
                <a:sym typeface="Archivo"/>
              </a:defRPr>
            </a:lvl4pPr>
            <a:lvl5pPr lvl="4" rtl="0">
              <a:spcBef>
                <a:spcPts val="0"/>
              </a:spcBef>
              <a:spcAft>
                <a:spcPts val="0"/>
              </a:spcAft>
              <a:buSzPts val="3500"/>
              <a:buNone/>
              <a:defRPr>
                <a:latin typeface="Archivo"/>
                <a:ea typeface="Archivo"/>
                <a:cs typeface="Archivo"/>
                <a:sym typeface="Archivo"/>
              </a:defRPr>
            </a:lvl5pPr>
            <a:lvl6pPr lvl="5" rtl="0">
              <a:spcBef>
                <a:spcPts val="0"/>
              </a:spcBef>
              <a:spcAft>
                <a:spcPts val="0"/>
              </a:spcAft>
              <a:buSzPts val="3500"/>
              <a:buNone/>
              <a:defRPr>
                <a:latin typeface="Archivo"/>
                <a:ea typeface="Archivo"/>
                <a:cs typeface="Archivo"/>
                <a:sym typeface="Archivo"/>
              </a:defRPr>
            </a:lvl6pPr>
            <a:lvl7pPr lvl="6" rtl="0">
              <a:spcBef>
                <a:spcPts val="0"/>
              </a:spcBef>
              <a:spcAft>
                <a:spcPts val="0"/>
              </a:spcAft>
              <a:buSzPts val="3500"/>
              <a:buNone/>
              <a:defRPr>
                <a:latin typeface="Archivo"/>
                <a:ea typeface="Archivo"/>
                <a:cs typeface="Archivo"/>
                <a:sym typeface="Archivo"/>
              </a:defRPr>
            </a:lvl7pPr>
            <a:lvl8pPr lvl="7" rtl="0">
              <a:spcBef>
                <a:spcPts val="0"/>
              </a:spcBef>
              <a:spcAft>
                <a:spcPts val="0"/>
              </a:spcAft>
              <a:buSzPts val="3500"/>
              <a:buNone/>
              <a:defRPr>
                <a:latin typeface="Archivo"/>
                <a:ea typeface="Archivo"/>
                <a:cs typeface="Archivo"/>
                <a:sym typeface="Archivo"/>
              </a:defRPr>
            </a:lvl8pPr>
            <a:lvl9pPr lvl="8" rtl="0">
              <a:spcBef>
                <a:spcPts val="0"/>
              </a:spcBef>
              <a:spcAft>
                <a:spcPts val="0"/>
              </a:spcAft>
              <a:buSzPts val="3500"/>
              <a:buNone/>
              <a:defRPr>
                <a:latin typeface="Archivo"/>
                <a:ea typeface="Archivo"/>
                <a:cs typeface="Archivo"/>
                <a:sym typeface="Archivo"/>
              </a:defRPr>
            </a:lvl9pPr>
          </a:lstStyle>
          <a:p/>
        </p:txBody>
      </p:sp>
      <p:sp>
        <p:nvSpPr>
          <p:cNvPr id="290" name="Google Shape;290;p22"/>
          <p:cNvSpPr txBox="1"/>
          <p:nvPr>
            <p:ph idx="9" type="title"/>
          </p:nvPr>
        </p:nvSpPr>
        <p:spPr>
          <a:xfrm>
            <a:off x="723900" y="443293"/>
            <a:ext cx="7708500" cy="5760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atin typeface="Archivo"/>
                <a:ea typeface="Archivo"/>
                <a:cs typeface="Archivo"/>
                <a:sym typeface="Archivo"/>
              </a:defRPr>
            </a:lvl2pPr>
            <a:lvl3pPr lvl="2">
              <a:spcBef>
                <a:spcPts val="0"/>
              </a:spcBef>
              <a:spcAft>
                <a:spcPts val="0"/>
              </a:spcAft>
              <a:buSzPts val="3500"/>
              <a:buNone/>
              <a:defRPr>
                <a:latin typeface="Archivo"/>
                <a:ea typeface="Archivo"/>
                <a:cs typeface="Archivo"/>
                <a:sym typeface="Archivo"/>
              </a:defRPr>
            </a:lvl3pPr>
            <a:lvl4pPr lvl="3">
              <a:spcBef>
                <a:spcPts val="0"/>
              </a:spcBef>
              <a:spcAft>
                <a:spcPts val="0"/>
              </a:spcAft>
              <a:buSzPts val="3500"/>
              <a:buNone/>
              <a:defRPr>
                <a:latin typeface="Archivo"/>
                <a:ea typeface="Archivo"/>
                <a:cs typeface="Archivo"/>
                <a:sym typeface="Archivo"/>
              </a:defRPr>
            </a:lvl4pPr>
            <a:lvl5pPr lvl="4">
              <a:spcBef>
                <a:spcPts val="0"/>
              </a:spcBef>
              <a:spcAft>
                <a:spcPts val="0"/>
              </a:spcAft>
              <a:buSzPts val="3500"/>
              <a:buNone/>
              <a:defRPr>
                <a:latin typeface="Archivo"/>
                <a:ea typeface="Archivo"/>
                <a:cs typeface="Archivo"/>
                <a:sym typeface="Archivo"/>
              </a:defRPr>
            </a:lvl5pPr>
            <a:lvl6pPr lvl="5">
              <a:spcBef>
                <a:spcPts val="0"/>
              </a:spcBef>
              <a:spcAft>
                <a:spcPts val="0"/>
              </a:spcAft>
              <a:buSzPts val="3500"/>
              <a:buNone/>
              <a:defRPr>
                <a:latin typeface="Archivo"/>
                <a:ea typeface="Archivo"/>
                <a:cs typeface="Archivo"/>
                <a:sym typeface="Archivo"/>
              </a:defRPr>
            </a:lvl6pPr>
            <a:lvl7pPr lvl="6">
              <a:spcBef>
                <a:spcPts val="0"/>
              </a:spcBef>
              <a:spcAft>
                <a:spcPts val="0"/>
              </a:spcAft>
              <a:buSzPts val="3500"/>
              <a:buNone/>
              <a:defRPr>
                <a:latin typeface="Archivo"/>
                <a:ea typeface="Archivo"/>
                <a:cs typeface="Archivo"/>
                <a:sym typeface="Archivo"/>
              </a:defRPr>
            </a:lvl7pPr>
            <a:lvl8pPr lvl="7">
              <a:spcBef>
                <a:spcPts val="0"/>
              </a:spcBef>
              <a:spcAft>
                <a:spcPts val="0"/>
              </a:spcAft>
              <a:buSzPts val="3500"/>
              <a:buNone/>
              <a:defRPr>
                <a:latin typeface="Archivo"/>
                <a:ea typeface="Archivo"/>
                <a:cs typeface="Archivo"/>
                <a:sym typeface="Archivo"/>
              </a:defRPr>
            </a:lvl8pPr>
            <a:lvl9pPr lvl="8">
              <a:spcBef>
                <a:spcPts val="0"/>
              </a:spcBef>
              <a:spcAft>
                <a:spcPts val="0"/>
              </a:spcAft>
              <a:buSzPts val="3500"/>
              <a:buNone/>
              <a:defRPr>
                <a:latin typeface="Archivo"/>
                <a:ea typeface="Archivo"/>
                <a:cs typeface="Archivo"/>
                <a:sym typeface="Archivo"/>
              </a:defRPr>
            </a:lvl9pPr>
          </a:lstStyle>
          <a:p/>
        </p:txBody>
      </p:sp>
      <p:pic>
        <p:nvPicPr>
          <p:cNvPr id="291" name="Google Shape;291;p22"/>
          <p:cNvPicPr preferRelativeResize="0"/>
          <p:nvPr/>
        </p:nvPicPr>
        <p:blipFill rotWithShape="1">
          <a:blip r:embed="rId2">
            <a:alphaModFix/>
          </a:blip>
          <a:srcRect b="29908" l="0" r="65313" t="0"/>
          <a:stretch/>
        </p:blipFill>
        <p:spPr>
          <a:xfrm rot="10800000">
            <a:off x="-91556" y="-67100"/>
            <a:ext cx="1186225" cy="2821276"/>
          </a:xfrm>
          <a:prstGeom prst="rect">
            <a:avLst/>
          </a:prstGeom>
          <a:noFill/>
          <a:ln>
            <a:noFill/>
          </a:ln>
        </p:spPr>
      </p:pic>
      <p:pic>
        <p:nvPicPr>
          <p:cNvPr id="292" name="Google Shape;292;p22"/>
          <p:cNvPicPr preferRelativeResize="0"/>
          <p:nvPr/>
        </p:nvPicPr>
        <p:blipFill>
          <a:blip r:embed="rId3">
            <a:alphaModFix/>
          </a:blip>
          <a:stretch>
            <a:fillRect/>
          </a:stretch>
        </p:blipFill>
        <p:spPr>
          <a:xfrm rot="-9159457">
            <a:off x="8670735" y="-291900"/>
            <a:ext cx="611531" cy="2046554"/>
          </a:xfrm>
          <a:prstGeom prst="rect">
            <a:avLst/>
          </a:prstGeom>
          <a:noFill/>
          <a:ln>
            <a:noFill/>
          </a:ln>
        </p:spPr>
      </p:pic>
      <p:pic>
        <p:nvPicPr>
          <p:cNvPr id="293" name="Google Shape;293;p22"/>
          <p:cNvPicPr preferRelativeResize="0"/>
          <p:nvPr/>
        </p:nvPicPr>
        <p:blipFill rotWithShape="1">
          <a:blip r:embed="rId4">
            <a:alphaModFix/>
          </a:blip>
          <a:srcRect b="19833" l="61666" r="0" t="0"/>
          <a:stretch/>
        </p:blipFill>
        <p:spPr>
          <a:xfrm>
            <a:off x="-66950" y="2602500"/>
            <a:ext cx="1067176" cy="2626725"/>
          </a:xfrm>
          <a:prstGeom prst="rect">
            <a:avLst/>
          </a:prstGeom>
          <a:noFill/>
          <a:ln>
            <a:noFill/>
          </a:ln>
        </p:spPr>
      </p:pic>
      <p:pic>
        <p:nvPicPr>
          <p:cNvPr id="294" name="Google Shape;294;p22"/>
          <p:cNvPicPr preferRelativeResize="0"/>
          <p:nvPr/>
        </p:nvPicPr>
        <p:blipFill rotWithShape="1">
          <a:blip r:embed="rId5">
            <a:alphaModFix/>
          </a:blip>
          <a:srcRect b="0" l="0" r="0" t="21722"/>
          <a:stretch/>
        </p:blipFill>
        <p:spPr>
          <a:xfrm>
            <a:off x="-210625" y="-190500"/>
            <a:ext cx="1934274" cy="555600"/>
          </a:xfrm>
          <a:prstGeom prst="rect">
            <a:avLst/>
          </a:prstGeom>
          <a:noFill/>
          <a:ln>
            <a:noFill/>
          </a:ln>
        </p:spPr>
      </p:pic>
      <p:pic>
        <p:nvPicPr>
          <p:cNvPr id="295" name="Google Shape;295;p22"/>
          <p:cNvPicPr preferRelativeResize="0"/>
          <p:nvPr/>
        </p:nvPicPr>
        <p:blipFill rotWithShape="1">
          <a:blip r:embed="rId6">
            <a:alphaModFix/>
          </a:blip>
          <a:srcRect b="0" l="0" r="0" t="15711"/>
          <a:stretch/>
        </p:blipFill>
        <p:spPr>
          <a:xfrm>
            <a:off x="5385150" y="-561975"/>
            <a:ext cx="2995177" cy="827225"/>
          </a:xfrm>
          <a:prstGeom prst="rect">
            <a:avLst/>
          </a:prstGeom>
          <a:noFill/>
          <a:ln>
            <a:noFill/>
          </a:ln>
        </p:spPr>
      </p:pic>
      <p:pic>
        <p:nvPicPr>
          <p:cNvPr id="296" name="Google Shape;296;p22"/>
          <p:cNvPicPr preferRelativeResize="0"/>
          <p:nvPr/>
        </p:nvPicPr>
        <p:blipFill>
          <a:blip r:embed="rId7">
            <a:alphaModFix/>
          </a:blip>
          <a:stretch>
            <a:fillRect/>
          </a:stretch>
        </p:blipFill>
        <p:spPr>
          <a:xfrm rot="646693">
            <a:off x="8559437" y="1972153"/>
            <a:ext cx="729704" cy="1873344"/>
          </a:xfrm>
          <a:prstGeom prst="rect">
            <a:avLst/>
          </a:prstGeom>
          <a:noFill/>
          <a:ln>
            <a:noFill/>
          </a:ln>
        </p:spPr>
      </p:pic>
      <p:pic>
        <p:nvPicPr>
          <p:cNvPr id="297" name="Google Shape;297;p22"/>
          <p:cNvPicPr preferRelativeResize="0"/>
          <p:nvPr/>
        </p:nvPicPr>
        <p:blipFill>
          <a:blip r:embed="rId8">
            <a:alphaModFix/>
          </a:blip>
          <a:stretch>
            <a:fillRect/>
          </a:stretch>
        </p:blipFill>
        <p:spPr>
          <a:xfrm rot="-9302818">
            <a:off x="7724746" y="-861216"/>
            <a:ext cx="2503516" cy="1425717"/>
          </a:xfrm>
          <a:prstGeom prst="rect">
            <a:avLst/>
          </a:prstGeom>
          <a:noFill/>
          <a:ln>
            <a:noFill/>
          </a:ln>
        </p:spPr>
      </p:pic>
      <p:pic>
        <p:nvPicPr>
          <p:cNvPr id="298" name="Google Shape;298;p22"/>
          <p:cNvPicPr preferRelativeResize="0"/>
          <p:nvPr/>
        </p:nvPicPr>
        <p:blipFill>
          <a:blip r:embed="rId9">
            <a:alphaModFix/>
          </a:blip>
          <a:stretch>
            <a:fillRect/>
          </a:stretch>
        </p:blipFill>
        <p:spPr>
          <a:xfrm>
            <a:off x="8143774" y="2754175"/>
            <a:ext cx="1378678" cy="2555476"/>
          </a:xfrm>
          <a:prstGeom prst="rect">
            <a:avLst/>
          </a:prstGeom>
          <a:noFill/>
          <a:ln>
            <a:noFill/>
          </a:ln>
        </p:spPr>
      </p:pic>
      <p:pic>
        <p:nvPicPr>
          <p:cNvPr id="299" name="Google Shape;299;p22"/>
          <p:cNvPicPr preferRelativeResize="0"/>
          <p:nvPr/>
        </p:nvPicPr>
        <p:blipFill>
          <a:blip r:embed="rId10">
            <a:alphaModFix/>
          </a:blip>
          <a:stretch>
            <a:fillRect/>
          </a:stretch>
        </p:blipFill>
        <p:spPr>
          <a:xfrm rot="-249066">
            <a:off x="7990026" y="4382148"/>
            <a:ext cx="1091056" cy="703900"/>
          </a:xfrm>
          <a:prstGeom prst="rect">
            <a:avLst/>
          </a:prstGeom>
          <a:noFill/>
          <a:ln>
            <a:noFill/>
          </a:ln>
        </p:spPr>
      </p:pic>
      <p:pic>
        <p:nvPicPr>
          <p:cNvPr id="300" name="Google Shape;300;p22"/>
          <p:cNvPicPr preferRelativeResize="0"/>
          <p:nvPr/>
        </p:nvPicPr>
        <p:blipFill>
          <a:blip r:embed="rId11">
            <a:alphaModFix/>
          </a:blip>
          <a:stretch>
            <a:fillRect/>
          </a:stretch>
        </p:blipFill>
        <p:spPr>
          <a:xfrm rot="4430044">
            <a:off x="8262076" y="4171557"/>
            <a:ext cx="1428852" cy="8272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1" name="Shape 301"/>
        <p:cNvGrpSpPr/>
        <p:nvPr/>
      </p:nvGrpSpPr>
      <p:grpSpPr>
        <a:xfrm>
          <a:off x="0" y="0"/>
          <a:ext cx="0" cy="0"/>
          <a:chOff x="0" y="0"/>
          <a:chExt cx="0" cy="0"/>
        </a:xfrm>
      </p:grpSpPr>
      <p:sp>
        <p:nvSpPr>
          <p:cNvPr id="302" name="Google Shape;302;p23"/>
          <p:cNvSpPr txBox="1"/>
          <p:nvPr>
            <p:ph idx="1" type="subTitle"/>
          </p:nvPr>
        </p:nvSpPr>
        <p:spPr>
          <a:xfrm>
            <a:off x="1661102" y="3615725"/>
            <a:ext cx="2192700" cy="411000"/>
          </a:xfrm>
          <a:prstGeom prst="rect">
            <a:avLst/>
          </a:prstGeom>
          <a:effectLst>
            <a:outerShdw rotWithShape="0" algn="bl" dir="8100000" dist="28575">
              <a:schemeClr val="accent6"/>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ermanent Marker"/>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2pPr>
            <a:lvl3pPr lvl="2"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3pPr>
            <a:lvl4pPr lvl="3"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4pPr>
            <a:lvl5pPr lvl="4"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5pPr>
            <a:lvl6pPr lvl="5"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6pPr>
            <a:lvl7pPr lvl="6"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7pPr>
            <a:lvl8pPr lvl="7"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8pPr>
            <a:lvl9pPr lvl="8"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9pPr>
          </a:lstStyle>
          <a:p/>
        </p:txBody>
      </p:sp>
      <p:sp>
        <p:nvSpPr>
          <p:cNvPr id="303" name="Google Shape;303;p23"/>
          <p:cNvSpPr txBox="1"/>
          <p:nvPr>
            <p:ph idx="2" type="subTitle"/>
          </p:nvPr>
        </p:nvSpPr>
        <p:spPr>
          <a:xfrm>
            <a:off x="5295302" y="3615725"/>
            <a:ext cx="2192700" cy="411000"/>
          </a:xfrm>
          <a:prstGeom prst="rect">
            <a:avLst/>
          </a:prstGeom>
          <a:effectLst>
            <a:outerShdw rotWithShape="0" algn="bl" dir="8100000" dist="28575">
              <a:schemeClr val="accent6"/>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ermanent Marker"/>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2pPr>
            <a:lvl3pPr lvl="2"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3pPr>
            <a:lvl4pPr lvl="3"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4pPr>
            <a:lvl5pPr lvl="4"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5pPr>
            <a:lvl6pPr lvl="5"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6pPr>
            <a:lvl7pPr lvl="6"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7pPr>
            <a:lvl8pPr lvl="7"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8pPr>
            <a:lvl9pPr lvl="8" rtl="0" algn="ctr">
              <a:lnSpc>
                <a:spcPct val="100000"/>
              </a:lnSpc>
              <a:spcBef>
                <a:spcPts val="0"/>
              </a:spcBef>
              <a:spcAft>
                <a:spcPts val="0"/>
              </a:spcAft>
              <a:buClr>
                <a:schemeClr val="dk1"/>
              </a:buClr>
              <a:buSzPts val="2400"/>
              <a:buFont typeface="Permanent Marker"/>
              <a:buNone/>
              <a:defRPr sz="2400">
                <a:solidFill>
                  <a:schemeClr val="dk1"/>
                </a:solidFill>
                <a:latin typeface="Permanent Marker"/>
                <a:ea typeface="Permanent Marker"/>
                <a:cs typeface="Permanent Marker"/>
                <a:sym typeface="Permanent Marker"/>
              </a:defRPr>
            </a:lvl9pPr>
          </a:lstStyle>
          <a:p/>
        </p:txBody>
      </p:sp>
      <p:sp>
        <p:nvSpPr>
          <p:cNvPr id="304" name="Google Shape;304;p23"/>
          <p:cNvSpPr txBox="1"/>
          <p:nvPr>
            <p:ph idx="3" type="subTitle"/>
          </p:nvPr>
        </p:nvSpPr>
        <p:spPr>
          <a:xfrm>
            <a:off x="1660950" y="4026845"/>
            <a:ext cx="21927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3"/>
          <p:cNvSpPr txBox="1"/>
          <p:nvPr>
            <p:ph idx="4" type="subTitle"/>
          </p:nvPr>
        </p:nvSpPr>
        <p:spPr>
          <a:xfrm>
            <a:off x="5295150" y="4026725"/>
            <a:ext cx="2192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23"/>
          <p:cNvSpPr txBox="1"/>
          <p:nvPr>
            <p:ph type="title"/>
          </p:nvPr>
        </p:nvSpPr>
        <p:spPr>
          <a:xfrm>
            <a:off x="720000" y="445025"/>
            <a:ext cx="7708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spTree>
      <p:nvGrpSpPr>
        <p:cNvPr id="307" name="Shape 307"/>
        <p:cNvGrpSpPr/>
        <p:nvPr/>
      </p:nvGrpSpPr>
      <p:grpSpPr>
        <a:xfrm>
          <a:off x="0" y="0"/>
          <a:ext cx="0" cy="0"/>
          <a:chOff x="0" y="0"/>
          <a:chExt cx="0" cy="0"/>
        </a:xfrm>
      </p:grpSpPr>
      <p:sp>
        <p:nvSpPr>
          <p:cNvPr id="308" name="Google Shape;308;p24"/>
          <p:cNvSpPr txBox="1"/>
          <p:nvPr>
            <p:ph idx="1" type="subTitle"/>
          </p:nvPr>
        </p:nvSpPr>
        <p:spPr>
          <a:xfrm>
            <a:off x="720000" y="1212525"/>
            <a:ext cx="3718200" cy="33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09" name="Google Shape;309;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0" name="Google Shape;310;p24"/>
          <p:cNvSpPr txBox="1"/>
          <p:nvPr>
            <p:ph idx="2" type="subTitle"/>
          </p:nvPr>
        </p:nvSpPr>
        <p:spPr>
          <a:xfrm>
            <a:off x="4939700" y="1212525"/>
            <a:ext cx="3484200" cy="33870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pic>
        <p:nvPicPr>
          <p:cNvPr id="311" name="Google Shape;311;p24"/>
          <p:cNvPicPr preferRelativeResize="0"/>
          <p:nvPr/>
        </p:nvPicPr>
        <p:blipFill>
          <a:blip r:embed="rId2">
            <a:alphaModFix/>
          </a:blip>
          <a:stretch>
            <a:fillRect/>
          </a:stretch>
        </p:blipFill>
        <p:spPr>
          <a:xfrm rot="348603">
            <a:off x="8084076" y="2466550"/>
            <a:ext cx="1632850" cy="2923949"/>
          </a:xfrm>
          <a:prstGeom prst="rect">
            <a:avLst/>
          </a:prstGeom>
          <a:noFill/>
          <a:ln>
            <a:noFill/>
          </a:ln>
        </p:spPr>
      </p:pic>
      <p:pic>
        <p:nvPicPr>
          <p:cNvPr id="312" name="Google Shape;312;p24"/>
          <p:cNvPicPr preferRelativeResize="0"/>
          <p:nvPr/>
        </p:nvPicPr>
        <p:blipFill rotWithShape="1">
          <a:blip r:embed="rId3">
            <a:alphaModFix/>
          </a:blip>
          <a:srcRect b="45711" l="0" r="0" t="0"/>
          <a:stretch/>
        </p:blipFill>
        <p:spPr>
          <a:xfrm rot="3992606">
            <a:off x="-895548" y="3716928"/>
            <a:ext cx="1774380" cy="1186260"/>
          </a:xfrm>
          <a:prstGeom prst="rect">
            <a:avLst/>
          </a:prstGeom>
          <a:noFill/>
          <a:ln>
            <a:noFill/>
          </a:ln>
        </p:spPr>
      </p:pic>
      <p:pic>
        <p:nvPicPr>
          <p:cNvPr id="313" name="Google Shape;313;p24"/>
          <p:cNvPicPr preferRelativeResize="0"/>
          <p:nvPr/>
        </p:nvPicPr>
        <p:blipFill rotWithShape="1">
          <a:blip r:embed="rId4">
            <a:alphaModFix/>
          </a:blip>
          <a:srcRect b="26199" l="0" r="13096" t="0"/>
          <a:stretch/>
        </p:blipFill>
        <p:spPr>
          <a:xfrm>
            <a:off x="3558402" y="4175700"/>
            <a:ext cx="5736146" cy="11109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14" name="Shape 314"/>
        <p:cNvGrpSpPr/>
        <p:nvPr/>
      </p:nvGrpSpPr>
      <p:grpSpPr>
        <a:xfrm>
          <a:off x="0" y="0"/>
          <a:ext cx="0" cy="0"/>
          <a:chOff x="0" y="0"/>
          <a:chExt cx="0" cy="0"/>
        </a:xfrm>
      </p:grpSpPr>
      <p:sp>
        <p:nvSpPr>
          <p:cNvPr id="315" name="Google Shape;315;p25"/>
          <p:cNvSpPr txBox="1"/>
          <p:nvPr>
            <p:ph idx="1" type="subTitle"/>
          </p:nvPr>
        </p:nvSpPr>
        <p:spPr>
          <a:xfrm>
            <a:off x="3793025" y="1382575"/>
            <a:ext cx="3755100" cy="417000"/>
          </a:xfrm>
          <a:prstGeom prst="rect">
            <a:avLst/>
          </a:prstGeom>
          <a:ln>
            <a:noFill/>
          </a:ln>
          <a:effectLst>
            <a:outerShdw rotWithShape="0" algn="bl" dir="8700000" dist="28575">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6" name="Google Shape;316;p25"/>
          <p:cNvSpPr txBox="1"/>
          <p:nvPr>
            <p:ph idx="2" type="subTitle"/>
          </p:nvPr>
        </p:nvSpPr>
        <p:spPr>
          <a:xfrm>
            <a:off x="3793025" y="1800925"/>
            <a:ext cx="3755100" cy="4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25"/>
          <p:cNvSpPr txBox="1"/>
          <p:nvPr>
            <p:ph idx="3" type="subTitle"/>
          </p:nvPr>
        </p:nvSpPr>
        <p:spPr>
          <a:xfrm>
            <a:off x="2102825" y="2870626"/>
            <a:ext cx="3755100" cy="4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5"/>
          <p:cNvSpPr txBox="1"/>
          <p:nvPr>
            <p:ph idx="4" type="subTitle"/>
          </p:nvPr>
        </p:nvSpPr>
        <p:spPr>
          <a:xfrm>
            <a:off x="3151788" y="3940328"/>
            <a:ext cx="3755100" cy="4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0" name="Google Shape;320;p25"/>
          <p:cNvSpPr txBox="1"/>
          <p:nvPr>
            <p:ph idx="5" type="subTitle"/>
          </p:nvPr>
        </p:nvSpPr>
        <p:spPr>
          <a:xfrm>
            <a:off x="2102825" y="2453625"/>
            <a:ext cx="3755100" cy="417000"/>
          </a:xfrm>
          <a:prstGeom prst="rect">
            <a:avLst/>
          </a:prstGeom>
          <a:ln>
            <a:noFill/>
          </a:ln>
          <a:effectLst>
            <a:outerShdw rotWithShape="0" algn="bl" dir="8700000" dist="28575">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1" name="Google Shape;321;p25"/>
          <p:cNvSpPr txBox="1"/>
          <p:nvPr>
            <p:ph idx="6" type="subTitle"/>
          </p:nvPr>
        </p:nvSpPr>
        <p:spPr>
          <a:xfrm>
            <a:off x="3151788" y="3524675"/>
            <a:ext cx="3755100" cy="417000"/>
          </a:xfrm>
          <a:prstGeom prst="rect">
            <a:avLst/>
          </a:prstGeom>
          <a:ln>
            <a:noFill/>
          </a:ln>
          <a:effectLst>
            <a:outerShdw rotWithShape="0" algn="bl" dir="8700000" dist="28575">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22" name="Google Shape;322;p25"/>
          <p:cNvGrpSpPr/>
          <p:nvPr/>
        </p:nvGrpSpPr>
        <p:grpSpPr>
          <a:xfrm rot="-5400000">
            <a:off x="1742658" y="-2208779"/>
            <a:ext cx="5497052" cy="9610132"/>
            <a:chOff x="3750750" y="2350500"/>
            <a:chExt cx="638650" cy="649825"/>
          </a:xfrm>
        </p:grpSpPr>
        <p:sp>
          <p:nvSpPr>
            <p:cNvPr id="323" name="Google Shape;323;p25"/>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25"/>
          <p:cNvPicPr preferRelativeResize="0"/>
          <p:nvPr/>
        </p:nvPicPr>
        <p:blipFill>
          <a:blip r:embed="rId2">
            <a:alphaModFix/>
          </a:blip>
          <a:stretch>
            <a:fillRect/>
          </a:stretch>
        </p:blipFill>
        <p:spPr>
          <a:xfrm>
            <a:off x="-1294447" y="547913"/>
            <a:ext cx="2872345" cy="5143501"/>
          </a:xfrm>
          <a:prstGeom prst="rect">
            <a:avLst/>
          </a:prstGeom>
          <a:noFill/>
          <a:ln>
            <a:noFill/>
          </a:ln>
        </p:spPr>
      </p:pic>
      <p:pic>
        <p:nvPicPr>
          <p:cNvPr id="330" name="Google Shape;330;p25"/>
          <p:cNvPicPr preferRelativeResize="0"/>
          <p:nvPr/>
        </p:nvPicPr>
        <p:blipFill rotWithShape="1">
          <a:blip r:embed="rId3">
            <a:alphaModFix/>
          </a:blip>
          <a:srcRect b="52640" l="0" r="13096" t="0"/>
          <a:stretch/>
        </p:blipFill>
        <p:spPr>
          <a:xfrm>
            <a:off x="-460650" y="4599425"/>
            <a:ext cx="4957525" cy="616150"/>
          </a:xfrm>
          <a:prstGeom prst="rect">
            <a:avLst/>
          </a:prstGeom>
          <a:noFill/>
          <a:ln>
            <a:noFill/>
          </a:ln>
        </p:spPr>
      </p:pic>
      <p:pic>
        <p:nvPicPr>
          <p:cNvPr id="331" name="Google Shape;331;p25"/>
          <p:cNvPicPr preferRelativeResize="0"/>
          <p:nvPr/>
        </p:nvPicPr>
        <p:blipFill>
          <a:blip r:embed="rId4">
            <a:alphaModFix/>
          </a:blip>
          <a:stretch>
            <a:fillRect/>
          </a:stretch>
        </p:blipFill>
        <p:spPr>
          <a:xfrm rot="-5923693">
            <a:off x="532247" y="-1045515"/>
            <a:ext cx="814657" cy="2091460"/>
          </a:xfrm>
          <a:prstGeom prst="rect">
            <a:avLst/>
          </a:prstGeom>
          <a:noFill/>
          <a:ln>
            <a:noFill/>
          </a:ln>
        </p:spPr>
      </p:pic>
      <p:pic>
        <p:nvPicPr>
          <p:cNvPr id="332" name="Google Shape;332;p25"/>
          <p:cNvPicPr preferRelativeResize="0"/>
          <p:nvPr/>
        </p:nvPicPr>
        <p:blipFill>
          <a:blip r:embed="rId5">
            <a:alphaModFix/>
          </a:blip>
          <a:stretch>
            <a:fillRect/>
          </a:stretch>
        </p:blipFill>
        <p:spPr>
          <a:xfrm rot="8100006">
            <a:off x="-438696" y="3834848"/>
            <a:ext cx="1519999" cy="119724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33" name="Shape 333"/>
        <p:cNvGrpSpPr/>
        <p:nvPr/>
      </p:nvGrpSpPr>
      <p:grpSpPr>
        <a:xfrm>
          <a:off x="0" y="0"/>
          <a:ext cx="0" cy="0"/>
          <a:chOff x="0" y="0"/>
          <a:chExt cx="0" cy="0"/>
        </a:xfrm>
      </p:grpSpPr>
      <p:grpSp>
        <p:nvGrpSpPr>
          <p:cNvPr id="334" name="Google Shape;334;p26"/>
          <p:cNvGrpSpPr/>
          <p:nvPr/>
        </p:nvGrpSpPr>
        <p:grpSpPr>
          <a:xfrm rot="5400000">
            <a:off x="1742658" y="-2208779"/>
            <a:ext cx="5497052" cy="9610132"/>
            <a:chOff x="3750750" y="2350500"/>
            <a:chExt cx="638650" cy="649825"/>
          </a:xfrm>
        </p:grpSpPr>
        <p:sp>
          <p:nvSpPr>
            <p:cNvPr id="335" name="Google Shape;335;p26"/>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6"/>
          <p:cNvSpPr txBox="1"/>
          <p:nvPr>
            <p:ph idx="1" type="subTitle"/>
          </p:nvPr>
        </p:nvSpPr>
        <p:spPr>
          <a:xfrm>
            <a:off x="2067000" y="1575900"/>
            <a:ext cx="2088600" cy="484800"/>
          </a:xfrm>
          <a:prstGeom prst="rect">
            <a:avLst/>
          </a:prstGeom>
          <a:ln>
            <a:noFill/>
          </a:ln>
          <a:effectLst>
            <a:outerShdw rotWithShape="0" algn="bl" dir="7620000" dist="38100">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342" name="Google Shape;342;p26"/>
          <p:cNvSpPr txBox="1"/>
          <p:nvPr>
            <p:ph idx="2" type="subTitle"/>
          </p:nvPr>
        </p:nvSpPr>
        <p:spPr>
          <a:xfrm>
            <a:off x="2067000" y="2060700"/>
            <a:ext cx="2088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26"/>
          <p:cNvSpPr txBox="1"/>
          <p:nvPr>
            <p:ph idx="3" type="subTitle"/>
          </p:nvPr>
        </p:nvSpPr>
        <p:spPr>
          <a:xfrm>
            <a:off x="5896049" y="2060700"/>
            <a:ext cx="2088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26"/>
          <p:cNvSpPr txBox="1"/>
          <p:nvPr>
            <p:ph idx="4" type="subTitle"/>
          </p:nvPr>
        </p:nvSpPr>
        <p:spPr>
          <a:xfrm>
            <a:off x="2067000" y="3659300"/>
            <a:ext cx="2088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26"/>
          <p:cNvSpPr txBox="1"/>
          <p:nvPr>
            <p:ph idx="5" type="subTitle"/>
          </p:nvPr>
        </p:nvSpPr>
        <p:spPr>
          <a:xfrm>
            <a:off x="5896049" y="3659300"/>
            <a:ext cx="2088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7" name="Google Shape;347;p26"/>
          <p:cNvSpPr txBox="1"/>
          <p:nvPr>
            <p:ph idx="6" type="subTitle"/>
          </p:nvPr>
        </p:nvSpPr>
        <p:spPr>
          <a:xfrm>
            <a:off x="2067000" y="3174500"/>
            <a:ext cx="2088600" cy="484800"/>
          </a:xfrm>
          <a:prstGeom prst="rect">
            <a:avLst/>
          </a:prstGeom>
          <a:ln>
            <a:noFill/>
          </a:ln>
          <a:effectLst>
            <a:outerShdw rotWithShape="0" algn="bl" dir="7620000" dist="38100">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348" name="Google Shape;348;p26"/>
          <p:cNvSpPr txBox="1"/>
          <p:nvPr>
            <p:ph idx="7" type="subTitle"/>
          </p:nvPr>
        </p:nvSpPr>
        <p:spPr>
          <a:xfrm>
            <a:off x="5896055" y="1575900"/>
            <a:ext cx="2088600" cy="484800"/>
          </a:xfrm>
          <a:prstGeom prst="rect">
            <a:avLst/>
          </a:prstGeom>
          <a:ln>
            <a:noFill/>
          </a:ln>
          <a:effectLst>
            <a:outerShdw rotWithShape="0" algn="bl" dir="7620000" dist="38100">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349" name="Google Shape;349;p26"/>
          <p:cNvSpPr txBox="1"/>
          <p:nvPr>
            <p:ph idx="8" type="subTitle"/>
          </p:nvPr>
        </p:nvSpPr>
        <p:spPr>
          <a:xfrm>
            <a:off x="5896055" y="3174500"/>
            <a:ext cx="2088600" cy="484800"/>
          </a:xfrm>
          <a:prstGeom prst="rect">
            <a:avLst/>
          </a:prstGeom>
          <a:ln>
            <a:noFill/>
          </a:ln>
          <a:effectLst>
            <a:outerShdw rotWithShape="0" algn="bl" dir="7620000" dist="38100">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pic>
        <p:nvPicPr>
          <p:cNvPr id="350" name="Google Shape;350;p26"/>
          <p:cNvPicPr preferRelativeResize="0"/>
          <p:nvPr/>
        </p:nvPicPr>
        <p:blipFill>
          <a:blip r:embed="rId2">
            <a:alphaModFix/>
          </a:blip>
          <a:stretch>
            <a:fillRect/>
          </a:stretch>
        </p:blipFill>
        <p:spPr>
          <a:xfrm rot="-12">
            <a:off x="-505574" y="2491068"/>
            <a:ext cx="1627022" cy="2821269"/>
          </a:xfrm>
          <a:prstGeom prst="rect">
            <a:avLst/>
          </a:prstGeom>
          <a:noFill/>
          <a:ln>
            <a:noFill/>
          </a:ln>
        </p:spPr>
      </p:pic>
      <p:pic>
        <p:nvPicPr>
          <p:cNvPr id="351" name="Google Shape;351;p26"/>
          <p:cNvPicPr preferRelativeResize="0"/>
          <p:nvPr/>
        </p:nvPicPr>
        <p:blipFill>
          <a:blip r:embed="rId3">
            <a:alphaModFix/>
          </a:blip>
          <a:stretch>
            <a:fillRect/>
          </a:stretch>
        </p:blipFill>
        <p:spPr>
          <a:xfrm rot="4326734">
            <a:off x="-297201" y="4321811"/>
            <a:ext cx="1102276" cy="868220"/>
          </a:xfrm>
          <a:prstGeom prst="rect">
            <a:avLst/>
          </a:prstGeom>
          <a:noFill/>
          <a:ln>
            <a:noFill/>
          </a:ln>
        </p:spPr>
      </p:pic>
      <p:pic>
        <p:nvPicPr>
          <p:cNvPr id="352" name="Google Shape;352;p26"/>
          <p:cNvPicPr preferRelativeResize="0"/>
          <p:nvPr/>
        </p:nvPicPr>
        <p:blipFill>
          <a:blip r:embed="rId4">
            <a:alphaModFix/>
          </a:blip>
          <a:stretch>
            <a:fillRect/>
          </a:stretch>
        </p:blipFill>
        <p:spPr>
          <a:xfrm rot="-12">
            <a:off x="276114" y="2185683"/>
            <a:ext cx="441347" cy="820663"/>
          </a:xfrm>
          <a:prstGeom prst="rect">
            <a:avLst/>
          </a:prstGeom>
          <a:noFill/>
          <a:ln>
            <a:noFill/>
          </a:ln>
        </p:spPr>
      </p:pic>
      <p:pic>
        <p:nvPicPr>
          <p:cNvPr id="353" name="Google Shape;353;p26"/>
          <p:cNvPicPr preferRelativeResize="0"/>
          <p:nvPr/>
        </p:nvPicPr>
        <p:blipFill rotWithShape="1">
          <a:blip r:embed="rId5">
            <a:alphaModFix/>
          </a:blip>
          <a:srcRect b="29908" l="0" r="65313" t="0"/>
          <a:stretch/>
        </p:blipFill>
        <p:spPr>
          <a:xfrm>
            <a:off x="8099944" y="2410625"/>
            <a:ext cx="1186225" cy="282127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54" name="Shape 354"/>
        <p:cNvGrpSpPr/>
        <p:nvPr/>
      </p:nvGrpSpPr>
      <p:grpSpPr>
        <a:xfrm>
          <a:off x="0" y="0"/>
          <a:ext cx="0" cy="0"/>
          <a:chOff x="0" y="0"/>
          <a:chExt cx="0" cy="0"/>
        </a:xfrm>
      </p:grpSpPr>
      <p:grpSp>
        <p:nvGrpSpPr>
          <p:cNvPr id="355" name="Google Shape;355;p27"/>
          <p:cNvGrpSpPr/>
          <p:nvPr/>
        </p:nvGrpSpPr>
        <p:grpSpPr>
          <a:xfrm rot="-5400000">
            <a:off x="1742658" y="-2208779"/>
            <a:ext cx="5497052" cy="9610132"/>
            <a:chOff x="3750750" y="2350500"/>
            <a:chExt cx="638650" cy="649825"/>
          </a:xfrm>
        </p:grpSpPr>
        <p:sp>
          <p:nvSpPr>
            <p:cNvPr id="356" name="Google Shape;356;p27"/>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3" name="Google Shape;363;p27"/>
          <p:cNvSpPr txBox="1"/>
          <p:nvPr>
            <p:ph idx="1" type="subTitle"/>
          </p:nvPr>
        </p:nvSpPr>
        <p:spPr>
          <a:xfrm>
            <a:off x="720000" y="2158386"/>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27"/>
          <p:cNvSpPr txBox="1"/>
          <p:nvPr>
            <p:ph idx="2" type="subTitle"/>
          </p:nvPr>
        </p:nvSpPr>
        <p:spPr>
          <a:xfrm>
            <a:off x="3403800" y="2158386"/>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27"/>
          <p:cNvSpPr txBox="1"/>
          <p:nvPr>
            <p:ph idx="3" type="subTitle"/>
          </p:nvPr>
        </p:nvSpPr>
        <p:spPr>
          <a:xfrm>
            <a:off x="6087600" y="2158386"/>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27"/>
          <p:cNvSpPr txBox="1"/>
          <p:nvPr>
            <p:ph idx="4" type="subTitle"/>
          </p:nvPr>
        </p:nvSpPr>
        <p:spPr>
          <a:xfrm>
            <a:off x="720000" y="3856678"/>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27"/>
          <p:cNvSpPr txBox="1"/>
          <p:nvPr>
            <p:ph idx="5" type="subTitle"/>
          </p:nvPr>
        </p:nvSpPr>
        <p:spPr>
          <a:xfrm>
            <a:off x="3403800" y="3856678"/>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8" name="Google Shape;368;p27"/>
          <p:cNvSpPr txBox="1"/>
          <p:nvPr>
            <p:ph idx="6" type="subTitle"/>
          </p:nvPr>
        </p:nvSpPr>
        <p:spPr>
          <a:xfrm>
            <a:off x="6087600" y="3856678"/>
            <a:ext cx="233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27"/>
          <p:cNvSpPr txBox="1"/>
          <p:nvPr>
            <p:ph idx="7" type="subTitle"/>
          </p:nvPr>
        </p:nvSpPr>
        <p:spPr>
          <a:xfrm>
            <a:off x="715100" y="1676025"/>
            <a:ext cx="2336400" cy="484800"/>
          </a:xfrm>
          <a:prstGeom prst="rect">
            <a:avLst/>
          </a:prstGeom>
          <a:ln>
            <a:noFill/>
          </a:ln>
          <a:effectLst>
            <a:outerShdw rotWithShape="0" algn="bl" dir="7920000" dist="38100">
              <a:schemeClr val="accent6"/>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370" name="Google Shape;370;p27"/>
          <p:cNvSpPr txBox="1"/>
          <p:nvPr>
            <p:ph idx="8" type="subTitle"/>
          </p:nvPr>
        </p:nvSpPr>
        <p:spPr>
          <a:xfrm>
            <a:off x="3403800" y="1676025"/>
            <a:ext cx="2336400" cy="484800"/>
          </a:xfrm>
          <a:prstGeom prst="rect">
            <a:avLst/>
          </a:prstGeom>
          <a:ln>
            <a:noFill/>
          </a:ln>
          <a:effectLst>
            <a:outerShdw rotWithShape="0" algn="bl" dir="7920000" dist="38100">
              <a:schemeClr val="accent6"/>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371" name="Google Shape;371;p27"/>
          <p:cNvSpPr txBox="1"/>
          <p:nvPr>
            <p:ph idx="9" type="subTitle"/>
          </p:nvPr>
        </p:nvSpPr>
        <p:spPr>
          <a:xfrm>
            <a:off x="6092500" y="1676025"/>
            <a:ext cx="2336400" cy="484800"/>
          </a:xfrm>
          <a:prstGeom prst="rect">
            <a:avLst/>
          </a:prstGeom>
          <a:ln>
            <a:noFill/>
          </a:ln>
          <a:effectLst>
            <a:outerShdw rotWithShape="0" algn="bl" dir="7920000" dist="38100">
              <a:schemeClr val="accent6"/>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372" name="Google Shape;372;p27"/>
          <p:cNvSpPr txBox="1"/>
          <p:nvPr>
            <p:ph idx="13" type="subTitle"/>
          </p:nvPr>
        </p:nvSpPr>
        <p:spPr>
          <a:xfrm>
            <a:off x="715100" y="3369775"/>
            <a:ext cx="2336400" cy="484800"/>
          </a:xfrm>
          <a:prstGeom prst="rect">
            <a:avLst/>
          </a:prstGeom>
          <a:ln>
            <a:noFill/>
          </a:ln>
          <a:effectLst>
            <a:outerShdw rotWithShape="0" algn="bl" dir="7920000" dist="38100">
              <a:schemeClr val="accent6"/>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373" name="Google Shape;373;p27"/>
          <p:cNvSpPr txBox="1"/>
          <p:nvPr>
            <p:ph idx="14" type="subTitle"/>
          </p:nvPr>
        </p:nvSpPr>
        <p:spPr>
          <a:xfrm>
            <a:off x="3403800" y="3369775"/>
            <a:ext cx="2336400" cy="484800"/>
          </a:xfrm>
          <a:prstGeom prst="rect">
            <a:avLst/>
          </a:prstGeom>
          <a:ln>
            <a:noFill/>
          </a:ln>
          <a:effectLst>
            <a:outerShdw rotWithShape="0" algn="bl" dir="7920000" dist="38100">
              <a:schemeClr val="accent6"/>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sp>
        <p:nvSpPr>
          <p:cNvPr id="374" name="Google Shape;374;p27"/>
          <p:cNvSpPr txBox="1"/>
          <p:nvPr>
            <p:ph idx="15" type="subTitle"/>
          </p:nvPr>
        </p:nvSpPr>
        <p:spPr>
          <a:xfrm>
            <a:off x="6092500" y="3369775"/>
            <a:ext cx="2336400" cy="484800"/>
          </a:xfrm>
          <a:prstGeom prst="rect">
            <a:avLst/>
          </a:prstGeom>
          <a:ln>
            <a:noFill/>
          </a:ln>
          <a:effectLst>
            <a:outerShdw rotWithShape="0" algn="bl" dir="7920000" dist="38100">
              <a:schemeClr val="accent6"/>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owlby On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2pPr>
            <a:lvl3pPr lvl="2"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3pPr>
            <a:lvl4pPr lvl="3"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4pPr>
            <a:lvl5pPr lvl="4"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5pPr>
            <a:lvl6pPr lvl="5"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6pPr>
            <a:lvl7pPr lvl="6"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7pPr>
            <a:lvl8pPr lvl="7"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8pPr>
            <a:lvl9pPr lvl="8" rtl="0" algn="ctr">
              <a:lnSpc>
                <a:spcPct val="100000"/>
              </a:lnSpc>
              <a:spcBef>
                <a:spcPts val="0"/>
              </a:spcBef>
              <a:spcAft>
                <a:spcPts val="0"/>
              </a:spcAft>
              <a:buClr>
                <a:schemeClr val="dk1"/>
              </a:buClr>
              <a:buSzPts val="2000"/>
              <a:buFont typeface="Bowlby One"/>
              <a:buNone/>
              <a:defRPr sz="2000">
                <a:solidFill>
                  <a:schemeClr val="dk1"/>
                </a:solidFill>
                <a:latin typeface="Bowlby One"/>
                <a:ea typeface="Bowlby One"/>
                <a:cs typeface="Bowlby One"/>
                <a:sym typeface="Bowlby One"/>
              </a:defRPr>
            </a:lvl9pPr>
          </a:lstStyle>
          <a:p/>
        </p:txBody>
      </p:sp>
      <p:pic>
        <p:nvPicPr>
          <p:cNvPr id="375" name="Google Shape;375;p27"/>
          <p:cNvPicPr preferRelativeResize="0"/>
          <p:nvPr/>
        </p:nvPicPr>
        <p:blipFill rotWithShape="1">
          <a:blip r:embed="rId2">
            <a:alphaModFix/>
          </a:blip>
          <a:srcRect b="29908" l="0" r="65313" t="0"/>
          <a:stretch/>
        </p:blipFill>
        <p:spPr>
          <a:xfrm rot="10800000">
            <a:off x="-91556" y="-67100"/>
            <a:ext cx="1186225" cy="2821276"/>
          </a:xfrm>
          <a:prstGeom prst="rect">
            <a:avLst/>
          </a:prstGeom>
          <a:noFill/>
          <a:ln>
            <a:noFill/>
          </a:ln>
        </p:spPr>
      </p:pic>
      <p:pic>
        <p:nvPicPr>
          <p:cNvPr id="376" name="Google Shape;376;p27"/>
          <p:cNvPicPr preferRelativeResize="0"/>
          <p:nvPr/>
        </p:nvPicPr>
        <p:blipFill>
          <a:blip r:embed="rId3">
            <a:alphaModFix/>
          </a:blip>
          <a:stretch>
            <a:fillRect/>
          </a:stretch>
        </p:blipFill>
        <p:spPr>
          <a:xfrm rot="-9159457">
            <a:off x="8618522" y="-291900"/>
            <a:ext cx="611531" cy="2046554"/>
          </a:xfrm>
          <a:prstGeom prst="rect">
            <a:avLst/>
          </a:prstGeom>
          <a:noFill/>
          <a:ln>
            <a:noFill/>
          </a:ln>
        </p:spPr>
      </p:pic>
      <p:pic>
        <p:nvPicPr>
          <p:cNvPr id="377" name="Google Shape;377;p27"/>
          <p:cNvPicPr preferRelativeResize="0"/>
          <p:nvPr/>
        </p:nvPicPr>
        <p:blipFill rotWithShape="1">
          <a:blip r:embed="rId4">
            <a:alphaModFix/>
          </a:blip>
          <a:srcRect b="12747" l="56228" r="0" t="0"/>
          <a:stretch/>
        </p:blipFill>
        <p:spPr>
          <a:xfrm>
            <a:off x="-123900" y="2379914"/>
            <a:ext cx="1218574" cy="2858836"/>
          </a:xfrm>
          <a:prstGeom prst="rect">
            <a:avLst/>
          </a:prstGeom>
          <a:noFill/>
          <a:ln>
            <a:noFill/>
          </a:ln>
        </p:spPr>
      </p:pic>
      <p:pic>
        <p:nvPicPr>
          <p:cNvPr id="378" name="Google Shape;378;p27"/>
          <p:cNvPicPr preferRelativeResize="0"/>
          <p:nvPr/>
        </p:nvPicPr>
        <p:blipFill rotWithShape="1">
          <a:blip r:embed="rId5">
            <a:alphaModFix/>
          </a:blip>
          <a:srcRect b="0" l="0" r="0" t="21722"/>
          <a:stretch/>
        </p:blipFill>
        <p:spPr>
          <a:xfrm>
            <a:off x="5790125" y="-133350"/>
            <a:ext cx="1934274" cy="555600"/>
          </a:xfrm>
          <a:prstGeom prst="rect">
            <a:avLst/>
          </a:prstGeom>
          <a:noFill/>
          <a:ln>
            <a:noFill/>
          </a:ln>
        </p:spPr>
      </p:pic>
      <p:pic>
        <p:nvPicPr>
          <p:cNvPr id="379" name="Google Shape;379;p27"/>
          <p:cNvPicPr preferRelativeResize="0"/>
          <p:nvPr/>
        </p:nvPicPr>
        <p:blipFill>
          <a:blip r:embed="rId6">
            <a:alphaModFix/>
          </a:blip>
          <a:stretch>
            <a:fillRect/>
          </a:stretch>
        </p:blipFill>
        <p:spPr>
          <a:xfrm rot="646693">
            <a:off x="8559437" y="1972153"/>
            <a:ext cx="729704" cy="1873344"/>
          </a:xfrm>
          <a:prstGeom prst="rect">
            <a:avLst/>
          </a:prstGeom>
          <a:noFill/>
          <a:ln>
            <a:noFill/>
          </a:ln>
        </p:spPr>
      </p:pic>
      <p:pic>
        <p:nvPicPr>
          <p:cNvPr id="380" name="Google Shape;380;p27"/>
          <p:cNvPicPr preferRelativeResize="0"/>
          <p:nvPr/>
        </p:nvPicPr>
        <p:blipFill>
          <a:blip r:embed="rId7">
            <a:alphaModFix/>
          </a:blip>
          <a:stretch>
            <a:fillRect/>
          </a:stretch>
        </p:blipFill>
        <p:spPr>
          <a:xfrm>
            <a:off x="8143774" y="2754175"/>
            <a:ext cx="1378678" cy="2555476"/>
          </a:xfrm>
          <a:prstGeom prst="rect">
            <a:avLst/>
          </a:prstGeom>
          <a:noFill/>
          <a:ln>
            <a:noFill/>
          </a:ln>
        </p:spPr>
      </p:pic>
      <p:pic>
        <p:nvPicPr>
          <p:cNvPr id="381" name="Google Shape;381;p27"/>
          <p:cNvPicPr preferRelativeResize="0"/>
          <p:nvPr/>
        </p:nvPicPr>
        <p:blipFill>
          <a:blip r:embed="rId8">
            <a:alphaModFix/>
          </a:blip>
          <a:stretch>
            <a:fillRect/>
          </a:stretch>
        </p:blipFill>
        <p:spPr>
          <a:xfrm rot="-249066">
            <a:off x="7990026" y="4382148"/>
            <a:ext cx="1091056" cy="703900"/>
          </a:xfrm>
          <a:prstGeom prst="rect">
            <a:avLst/>
          </a:prstGeom>
          <a:noFill/>
          <a:ln>
            <a:noFill/>
          </a:ln>
        </p:spPr>
      </p:pic>
      <p:pic>
        <p:nvPicPr>
          <p:cNvPr id="382" name="Google Shape;382;p27"/>
          <p:cNvPicPr preferRelativeResize="0"/>
          <p:nvPr/>
        </p:nvPicPr>
        <p:blipFill>
          <a:blip r:embed="rId9">
            <a:alphaModFix/>
          </a:blip>
          <a:stretch>
            <a:fillRect/>
          </a:stretch>
        </p:blipFill>
        <p:spPr>
          <a:xfrm rot="4430044">
            <a:off x="8262076" y="4171557"/>
            <a:ext cx="1428852" cy="8272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83" name="Shape 383"/>
        <p:cNvGrpSpPr/>
        <p:nvPr/>
      </p:nvGrpSpPr>
      <p:grpSpPr>
        <a:xfrm>
          <a:off x="0" y="0"/>
          <a:ext cx="0" cy="0"/>
          <a:chOff x="0" y="0"/>
          <a:chExt cx="0" cy="0"/>
        </a:xfrm>
      </p:grpSpPr>
      <p:grpSp>
        <p:nvGrpSpPr>
          <p:cNvPr id="384" name="Google Shape;384;p28"/>
          <p:cNvGrpSpPr/>
          <p:nvPr/>
        </p:nvGrpSpPr>
        <p:grpSpPr>
          <a:xfrm rot="-5400000">
            <a:off x="1742658" y="-2208779"/>
            <a:ext cx="5497052" cy="9610132"/>
            <a:chOff x="3750750" y="2350500"/>
            <a:chExt cx="638650" cy="649825"/>
          </a:xfrm>
        </p:grpSpPr>
        <p:sp>
          <p:nvSpPr>
            <p:cNvPr id="385" name="Google Shape;385;p28"/>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8"/>
          <p:cNvSpPr txBox="1"/>
          <p:nvPr>
            <p:ph hasCustomPrompt="1" type="title"/>
          </p:nvPr>
        </p:nvSpPr>
        <p:spPr>
          <a:xfrm>
            <a:off x="2668975" y="539975"/>
            <a:ext cx="57618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3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2" name="Google Shape;392;p28"/>
          <p:cNvSpPr txBox="1"/>
          <p:nvPr>
            <p:ph idx="1" type="subTitle"/>
          </p:nvPr>
        </p:nvSpPr>
        <p:spPr>
          <a:xfrm>
            <a:off x="2668975" y="1428996"/>
            <a:ext cx="5761800" cy="2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 name="Google Shape;393;p28"/>
          <p:cNvSpPr txBox="1"/>
          <p:nvPr>
            <p:ph hasCustomPrompt="1" idx="2" type="title"/>
          </p:nvPr>
        </p:nvSpPr>
        <p:spPr>
          <a:xfrm>
            <a:off x="2668975" y="1996131"/>
            <a:ext cx="57618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4" name="Google Shape;394;p28"/>
          <p:cNvSpPr txBox="1"/>
          <p:nvPr>
            <p:ph idx="3" type="subTitle"/>
          </p:nvPr>
        </p:nvSpPr>
        <p:spPr>
          <a:xfrm>
            <a:off x="2668975" y="2885158"/>
            <a:ext cx="5761800" cy="2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5" name="Google Shape;395;p28"/>
          <p:cNvSpPr txBox="1"/>
          <p:nvPr>
            <p:ph hasCustomPrompt="1" idx="4" type="title"/>
          </p:nvPr>
        </p:nvSpPr>
        <p:spPr>
          <a:xfrm>
            <a:off x="2668975" y="3452274"/>
            <a:ext cx="57618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3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6" name="Google Shape;396;p28"/>
          <p:cNvSpPr txBox="1"/>
          <p:nvPr>
            <p:ph idx="5" type="subTitle"/>
          </p:nvPr>
        </p:nvSpPr>
        <p:spPr>
          <a:xfrm>
            <a:off x="2668975" y="4341301"/>
            <a:ext cx="5761800" cy="2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97" name="Google Shape;397;p28"/>
          <p:cNvPicPr preferRelativeResize="0"/>
          <p:nvPr/>
        </p:nvPicPr>
        <p:blipFill>
          <a:blip r:embed="rId2">
            <a:alphaModFix/>
          </a:blip>
          <a:stretch>
            <a:fillRect/>
          </a:stretch>
        </p:blipFill>
        <p:spPr>
          <a:xfrm>
            <a:off x="7936919" y="1338838"/>
            <a:ext cx="1422000" cy="2465825"/>
          </a:xfrm>
          <a:prstGeom prst="rect">
            <a:avLst/>
          </a:prstGeom>
          <a:noFill/>
          <a:ln>
            <a:noFill/>
          </a:ln>
        </p:spPr>
      </p:pic>
      <p:pic>
        <p:nvPicPr>
          <p:cNvPr id="398" name="Google Shape;398;p28"/>
          <p:cNvPicPr preferRelativeResize="0"/>
          <p:nvPr/>
        </p:nvPicPr>
        <p:blipFill>
          <a:blip r:embed="rId3">
            <a:alphaModFix/>
          </a:blip>
          <a:stretch>
            <a:fillRect/>
          </a:stretch>
        </p:blipFill>
        <p:spPr>
          <a:xfrm>
            <a:off x="-134322" y="731075"/>
            <a:ext cx="1040169" cy="1934175"/>
          </a:xfrm>
          <a:prstGeom prst="rect">
            <a:avLst/>
          </a:prstGeom>
          <a:noFill/>
          <a:ln>
            <a:noFill/>
          </a:ln>
        </p:spPr>
      </p:pic>
      <p:pic>
        <p:nvPicPr>
          <p:cNvPr id="399" name="Google Shape;399;p28"/>
          <p:cNvPicPr preferRelativeResize="0"/>
          <p:nvPr/>
        </p:nvPicPr>
        <p:blipFill>
          <a:blip r:embed="rId4">
            <a:alphaModFix/>
          </a:blip>
          <a:stretch>
            <a:fillRect/>
          </a:stretch>
        </p:blipFill>
        <p:spPr>
          <a:xfrm rot="1887233">
            <a:off x="6381750" y="141481"/>
            <a:ext cx="3438526" cy="355814"/>
          </a:xfrm>
          <a:prstGeom prst="rect">
            <a:avLst/>
          </a:prstGeom>
          <a:noFill/>
          <a:ln>
            <a:noFill/>
          </a:ln>
        </p:spPr>
      </p:pic>
      <p:pic>
        <p:nvPicPr>
          <p:cNvPr id="400" name="Google Shape;400;p28"/>
          <p:cNvPicPr preferRelativeResize="0"/>
          <p:nvPr/>
        </p:nvPicPr>
        <p:blipFill rotWithShape="1">
          <a:blip r:embed="rId5">
            <a:alphaModFix/>
          </a:blip>
          <a:srcRect b="12549" l="0" r="37134" t="0"/>
          <a:stretch/>
        </p:blipFill>
        <p:spPr>
          <a:xfrm>
            <a:off x="7762250" y="2699050"/>
            <a:ext cx="1543676" cy="2527474"/>
          </a:xfrm>
          <a:prstGeom prst="rect">
            <a:avLst/>
          </a:prstGeom>
          <a:noFill/>
          <a:ln>
            <a:noFill/>
          </a:ln>
        </p:spPr>
      </p:pic>
      <p:pic>
        <p:nvPicPr>
          <p:cNvPr id="401" name="Google Shape;401;p28"/>
          <p:cNvPicPr preferRelativeResize="0"/>
          <p:nvPr/>
        </p:nvPicPr>
        <p:blipFill>
          <a:blip r:embed="rId6">
            <a:alphaModFix/>
          </a:blip>
          <a:stretch>
            <a:fillRect/>
          </a:stretch>
        </p:blipFill>
        <p:spPr>
          <a:xfrm>
            <a:off x="8978245" y="2150900"/>
            <a:ext cx="493434" cy="1934175"/>
          </a:xfrm>
          <a:prstGeom prst="rect">
            <a:avLst/>
          </a:prstGeom>
          <a:noFill/>
          <a:ln>
            <a:noFill/>
          </a:ln>
        </p:spPr>
      </p:pic>
      <p:pic>
        <p:nvPicPr>
          <p:cNvPr id="402" name="Google Shape;402;p28"/>
          <p:cNvPicPr preferRelativeResize="0"/>
          <p:nvPr/>
        </p:nvPicPr>
        <p:blipFill>
          <a:blip r:embed="rId7">
            <a:alphaModFix/>
          </a:blip>
          <a:stretch>
            <a:fillRect/>
          </a:stretch>
        </p:blipFill>
        <p:spPr>
          <a:xfrm rot="3173789">
            <a:off x="7757779" y="-479747"/>
            <a:ext cx="2203944" cy="1275951"/>
          </a:xfrm>
          <a:prstGeom prst="rect">
            <a:avLst/>
          </a:prstGeom>
          <a:noFill/>
          <a:ln>
            <a:noFill/>
          </a:ln>
        </p:spPr>
      </p:pic>
      <p:pic>
        <p:nvPicPr>
          <p:cNvPr id="403" name="Google Shape;403;p28"/>
          <p:cNvPicPr preferRelativeResize="0"/>
          <p:nvPr/>
        </p:nvPicPr>
        <p:blipFill>
          <a:blip r:embed="rId8">
            <a:alphaModFix/>
          </a:blip>
          <a:stretch>
            <a:fillRect/>
          </a:stretch>
        </p:blipFill>
        <p:spPr>
          <a:xfrm>
            <a:off x="8212068" y="2899338"/>
            <a:ext cx="1074539" cy="19341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04" name="Shape 404"/>
        <p:cNvGrpSpPr/>
        <p:nvPr/>
      </p:nvGrpSpPr>
      <p:grpSpPr>
        <a:xfrm>
          <a:off x="0" y="0"/>
          <a:ext cx="0" cy="0"/>
          <a:chOff x="0" y="0"/>
          <a:chExt cx="0" cy="0"/>
        </a:xfrm>
      </p:grpSpPr>
      <p:grpSp>
        <p:nvGrpSpPr>
          <p:cNvPr id="405" name="Google Shape;405;p29"/>
          <p:cNvGrpSpPr/>
          <p:nvPr/>
        </p:nvGrpSpPr>
        <p:grpSpPr>
          <a:xfrm rot="5400000">
            <a:off x="1742658" y="-2208779"/>
            <a:ext cx="5497052" cy="9610132"/>
            <a:chOff x="3750750" y="2350500"/>
            <a:chExt cx="638650" cy="649825"/>
          </a:xfrm>
        </p:grpSpPr>
        <p:sp>
          <p:nvSpPr>
            <p:cNvPr id="406" name="Google Shape;406;p29"/>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9"/>
          <p:cNvSpPr/>
          <p:nvPr/>
        </p:nvSpPr>
        <p:spPr>
          <a:xfrm>
            <a:off x="1339500" y="66300"/>
            <a:ext cx="6465000" cy="501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1702477" y="347622"/>
            <a:ext cx="5739000" cy="4448100"/>
          </a:xfrm>
          <a:prstGeom prst="ellipse">
            <a:avLst/>
          </a:prstGeom>
          <a:solidFill>
            <a:srgbClr val="FFFFFF">
              <a:alpha val="16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txBox="1"/>
          <p:nvPr>
            <p:ph type="ctrTitle"/>
          </p:nvPr>
        </p:nvSpPr>
        <p:spPr>
          <a:xfrm>
            <a:off x="2472000" y="881075"/>
            <a:ext cx="4200000" cy="839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5" name="Google Shape;415;p29"/>
          <p:cNvSpPr txBox="1"/>
          <p:nvPr/>
        </p:nvSpPr>
        <p:spPr>
          <a:xfrm>
            <a:off x="2314575" y="3457575"/>
            <a:ext cx="4524300" cy="39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Assistant"/>
                <a:ea typeface="Assistant"/>
                <a:cs typeface="Assistant"/>
                <a:sym typeface="Assistant"/>
              </a:rPr>
              <a:t>CREDITS: This presentation template was created by </a:t>
            </a:r>
            <a:r>
              <a:rPr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r>
              <a:rPr lang="en" sz="1200">
                <a:solidFill>
                  <a:schemeClr val="dk1"/>
                </a:solidFill>
                <a:latin typeface="Assistant"/>
                <a:ea typeface="Assistant"/>
                <a:cs typeface="Assistant"/>
                <a:sym typeface="Assistant"/>
              </a:rPr>
              <a:t>, and includes icons by </a:t>
            </a:r>
            <a:r>
              <a:rPr lang="en" sz="1200">
                <a:solidFill>
                  <a:schemeClr val="dk1"/>
                </a:solidFill>
                <a:uFill>
                  <a:noFill/>
                </a:uFill>
                <a:latin typeface="Assistant"/>
                <a:ea typeface="Assistant"/>
                <a:cs typeface="Assistant"/>
                <a:sym typeface="Assistant"/>
                <a:hlinkClick r:id="rId3">
                  <a:extLst>
                    <a:ext uri="{A12FA001-AC4F-418D-AE19-62706E023703}">
                      <ahyp:hlinkClr val="tx"/>
                    </a:ext>
                  </a:extLst>
                </a:hlinkClick>
              </a:rPr>
              <a:t>Flaticon</a:t>
            </a:r>
            <a:r>
              <a:rPr lang="en" sz="1200">
                <a:solidFill>
                  <a:schemeClr val="dk1"/>
                </a:solidFill>
                <a:latin typeface="Assistant"/>
                <a:ea typeface="Assistant"/>
                <a:cs typeface="Assistant"/>
                <a:sym typeface="Assistant"/>
              </a:rPr>
              <a:t> and infographics &amp; images by </a:t>
            </a:r>
            <a:r>
              <a:rPr lang="en" sz="1200">
                <a:solidFill>
                  <a:schemeClr val="dk1"/>
                </a:solidFill>
                <a:uFill>
                  <a:noFill/>
                </a:uFill>
                <a:latin typeface="Assistant"/>
                <a:ea typeface="Assistant"/>
                <a:cs typeface="Assistant"/>
                <a:sym typeface="Assistant"/>
                <a:hlinkClick r:id="rId4">
                  <a:extLst>
                    <a:ext uri="{A12FA001-AC4F-418D-AE19-62706E023703}">
                      <ahyp:hlinkClr val="tx"/>
                    </a:ext>
                  </a:extLst>
                </a:hlinkClick>
              </a:rPr>
              <a:t>Freepik</a:t>
            </a:r>
            <a:endParaRPr sz="1200">
              <a:solidFill>
                <a:schemeClr val="dk1"/>
              </a:solidFill>
              <a:latin typeface="Assistant"/>
              <a:ea typeface="Assistant"/>
              <a:cs typeface="Assistant"/>
              <a:sym typeface="Assistan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16" name="Shape 416"/>
        <p:cNvGrpSpPr/>
        <p:nvPr/>
      </p:nvGrpSpPr>
      <p:grpSpPr>
        <a:xfrm>
          <a:off x="0" y="0"/>
          <a:ext cx="0" cy="0"/>
          <a:chOff x="0" y="0"/>
          <a:chExt cx="0" cy="0"/>
        </a:xfrm>
      </p:grpSpPr>
      <p:grpSp>
        <p:nvGrpSpPr>
          <p:cNvPr id="417" name="Google Shape;417;p30"/>
          <p:cNvGrpSpPr/>
          <p:nvPr/>
        </p:nvGrpSpPr>
        <p:grpSpPr>
          <a:xfrm rot="5400000">
            <a:off x="1742658" y="-2208779"/>
            <a:ext cx="5497052" cy="9610132"/>
            <a:chOff x="3750750" y="2350500"/>
            <a:chExt cx="638650" cy="649825"/>
          </a:xfrm>
        </p:grpSpPr>
        <p:sp>
          <p:nvSpPr>
            <p:cNvPr id="418" name="Google Shape;418;p30"/>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0"/>
          <p:cNvSpPr/>
          <p:nvPr/>
        </p:nvSpPr>
        <p:spPr>
          <a:xfrm>
            <a:off x="1917750" y="514500"/>
            <a:ext cx="5308500" cy="411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2215798" y="745500"/>
            <a:ext cx="4712400" cy="3652500"/>
          </a:xfrm>
          <a:prstGeom prst="ellipse">
            <a:avLst/>
          </a:prstGeom>
          <a:solidFill>
            <a:srgbClr val="FFFFFF">
              <a:alpha val="16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grpSp>
        <p:nvGrpSpPr>
          <p:cNvPr id="34" name="Google Shape;34;p4"/>
          <p:cNvGrpSpPr/>
          <p:nvPr/>
        </p:nvGrpSpPr>
        <p:grpSpPr>
          <a:xfrm rot="-5400000">
            <a:off x="1742658" y="-2208779"/>
            <a:ext cx="5497052" cy="9610132"/>
            <a:chOff x="3750750" y="2350500"/>
            <a:chExt cx="638650" cy="649825"/>
          </a:xfrm>
        </p:grpSpPr>
        <p:sp>
          <p:nvSpPr>
            <p:cNvPr id="35" name="Google Shape;35;p4"/>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4"/>
          <p:cNvSpPr txBox="1"/>
          <p:nvPr>
            <p:ph idx="1" type="body"/>
          </p:nvPr>
        </p:nvSpPr>
        <p:spPr>
          <a:xfrm>
            <a:off x="720000" y="1152475"/>
            <a:ext cx="7704000" cy="78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sz="1400"/>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0"/>
              </a:spcBef>
              <a:spcAft>
                <a:spcPts val="0"/>
              </a:spcAft>
              <a:buSzPts val="1400"/>
              <a:buChar char="■"/>
              <a:defRPr>
                <a:solidFill>
                  <a:srgbClr val="434343"/>
                </a:solidFill>
              </a:defRPr>
            </a:lvl3pPr>
            <a:lvl4pPr indent="-317500" lvl="3" marL="1828800" rtl="0">
              <a:lnSpc>
                <a:spcPct val="115000"/>
              </a:lnSpc>
              <a:spcBef>
                <a:spcPts val="0"/>
              </a:spcBef>
              <a:spcAft>
                <a:spcPts val="0"/>
              </a:spcAft>
              <a:buSzPts val="1400"/>
              <a:buChar char="●"/>
              <a:defRPr>
                <a:solidFill>
                  <a:srgbClr val="434343"/>
                </a:solidFill>
              </a:defRPr>
            </a:lvl4pPr>
            <a:lvl5pPr indent="-317500" lvl="4" marL="2286000" rtl="0">
              <a:lnSpc>
                <a:spcPct val="115000"/>
              </a:lnSpc>
              <a:spcBef>
                <a:spcPts val="0"/>
              </a:spcBef>
              <a:spcAft>
                <a:spcPts val="0"/>
              </a:spcAft>
              <a:buSzPts val="1400"/>
              <a:buChar char="○"/>
              <a:defRPr>
                <a:solidFill>
                  <a:srgbClr val="434343"/>
                </a:solidFill>
              </a:defRPr>
            </a:lvl5pPr>
            <a:lvl6pPr indent="-317500" lvl="5" marL="2743200" rtl="0">
              <a:lnSpc>
                <a:spcPct val="115000"/>
              </a:lnSpc>
              <a:spcBef>
                <a:spcPts val="0"/>
              </a:spcBef>
              <a:spcAft>
                <a:spcPts val="0"/>
              </a:spcAft>
              <a:buSzPts val="1400"/>
              <a:buChar char="■"/>
              <a:defRPr>
                <a:solidFill>
                  <a:srgbClr val="434343"/>
                </a:solidFill>
              </a:defRPr>
            </a:lvl6pPr>
            <a:lvl7pPr indent="-317500" lvl="6" marL="3200400" rtl="0">
              <a:lnSpc>
                <a:spcPct val="115000"/>
              </a:lnSpc>
              <a:spcBef>
                <a:spcPts val="0"/>
              </a:spcBef>
              <a:spcAft>
                <a:spcPts val="0"/>
              </a:spcAft>
              <a:buSzPts val="1400"/>
              <a:buChar char="●"/>
              <a:defRPr>
                <a:solidFill>
                  <a:srgbClr val="434343"/>
                </a:solidFill>
              </a:defRPr>
            </a:lvl7pPr>
            <a:lvl8pPr indent="-317500" lvl="7" marL="3657600" rtl="0">
              <a:lnSpc>
                <a:spcPct val="115000"/>
              </a:lnSpc>
              <a:spcBef>
                <a:spcPts val="0"/>
              </a:spcBef>
              <a:spcAft>
                <a:spcPts val="0"/>
              </a:spcAft>
              <a:buSzPts val="1400"/>
              <a:buChar char="○"/>
              <a:defRPr>
                <a:solidFill>
                  <a:srgbClr val="434343"/>
                </a:solidFill>
              </a:defRPr>
            </a:lvl8pPr>
            <a:lvl9pPr indent="-317500" lvl="8" marL="4114800" rtl="0">
              <a:lnSpc>
                <a:spcPct val="115000"/>
              </a:lnSpc>
              <a:spcBef>
                <a:spcPts val="0"/>
              </a:spcBef>
              <a:spcAft>
                <a:spcPts val="0"/>
              </a:spcAft>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26" name="Shape 426"/>
        <p:cNvGrpSpPr/>
        <p:nvPr/>
      </p:nvGrpSpPr>
      <p:grpSpPr>
        <a:xfrm>
          <a:off x="0" y="0"/>
          <a:ext cx="0" cy="0"/>
          <a:chOff x="0" y="0"/>
          <a:chExt cx="0" cy="0"/>
        </a:xfrm>
      </p:grpSpPr>
      <p:grpSp>
        <p:nvGrpSpPr>
          <p:cNvPr id="427" name="Google Shape;427;p31"/>
          <p:cNvGrpSpPr/>
          <p:nvPr/>
        </p:nvGrpSpPr>
        <p:grpSpPr>
          <a:xfrm rot="-5400000">
            <a:off x="1742658" y="-2208779"/>
            <a:ext cx="5497052" cy="9610132"/>
            <a:chOff x="3750750" y="2350500"/>
            <a:chExt cx="638650" cy="649825"/>
          </a:xfrm>
        </p:grpSpPr>
        <p:sp>
          <p:nvSpPr>
            <p:cNvPr id="428" name="Google Shape;428;p31"/>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5"/>
          <p:cNvSpPr txBox="1"/>
          <p:nvPr>
            <p:ph idx="1" type="subTitle"/>
          </p:nvPr>
        </p:nvSpPr>
        <p:spPr>
          <a:xfrm>
            <a:off x="994400" y="2808600"/>
            <a:ext cx="2631000" cy="402300"/>
          </a:xfrm>
          <a:prstGeom prst="rect">
            <a:avLst/>
          </a:prstGeom>
          <a:effectLst>
            <a:outerShdw rotWithShape="0" algn="bl" dir="8220000" dist="38100">
              <a:schemeClr val="accent6"/>
            </a:outerShdw>
          </a:effectLst>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b="1" sz="2000">
                <a:solidFill>
                  <a:schemeClr val="dk1"/>
                </a:solidFill>
                <a:latin typeface="Permanent Marker"/>
                <a:ea typeface="Permanent Marker"/>
                <a:cs typeface="Permanent Marker"/>
                <a:sym typeface="Permanent Marker"/>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5" name="Google Shape;45;p5"/>
          <p:cNvSpPr txBox="1"/>
          <p:nvPr>
            <p:ph idx="2" type="subTitle"/>
          </p:nvPr>
        </p:nvSpPr>
        <p:spPr>
          <a:xfrm>
            <a:off x="5518600" y="1323750"/>
            <a:ext cx="2631000" cy="402300"/>
          </a:xfrm>
          <a:prstGeom prst="rect">
            <a:avLst/>
          </a:prstGeom>
          <a:effectLst>
            <a:outerShdw rotWithShape="0" algn="bl" dir="8220000" dist="38100">
              <a:schemeClr val="accent6"/>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Permanent Marker"/>
                <a:ea typeface="Permanent Marker"/>
                <a:cs typeface="Permanent Marker"/>
                <a:sym typeface="Permanent Marker"/>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 name="Google Shape;46;p5"/>
          <p:cNvSpPr txBox="1"/>
          <p:nvPr>
            <p:ph idx="3" type="subTitle"/>
          </p:nvPr>
        </p:nvSpPr>
        <p:spPr>
          <a:xfrm>
            <a:off x="994406" y="3106250"/>
            <a:ext cx="2631000" cy="108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 name="Google Shape;47;p5"/>
          <p:cNvSpPr txBox="1"/>
          <p:nvPr>
            <p:ph idx="4" type="subTitle"/>
          </p:nvPr>
        </p:nvSpPr>
        <p:spPr>
          <a:xfrm>
            <a:off x="5518594" y="1621400"/>
            <a:ext cx="2631000" cy="108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 name="Google Shape;4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9" name="Google Shape;49;p5"/>
          <p:cNvGrpSpPr/>
          <p:nvPr/>
        </p:nvGrpSpPr>
        <p:grpSpPr>
          <a:xfrm rot="5400000">
            <a:off x="1742658" y="-2208779"/>
            <a:ext cx="5497052" cy="9610132"/>
            <a:chOff x="3750750" y="2350500"/>
            <a:chExt cx="638650" cy="649825"/>
          </a:xfrm>
        </p:grpSpPr>
        <p:sp>
          <p:nvSpPr>
            <p:cNvPr id="50" name="Google Shape;50;p5"/>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 name="Google Shape;56;p5"/>
          <p:cNvPicPr preferRelativeResize="0"/>
          <p:nvPr/>
        </p:nvPicPr>
        <p:blipFill>
          <a:blip r:embed="rId2">
            <a:alphaModFix/>
          </a:blip>
          <a:stretch>
            <a:fillRect/>
          </a:stretch>
        </p:blipFill>
        <p:spPr>
          <a:xfrm>
            <a:off x="8576400" y="3103479"/>
            <a:ext cx="831800" cy="1546745"/>
          </a:xfrm>
          <a:prstGeom prst="rect">
            <a:avLst/>
          </a:prstGeom>
          <a:noFill/>
          <a:ln>
            <a:noFill/>
          </a:ln>
        </p:spPr>
      </p:pic>
      <p:pic>
        <p:nvPicPr>
          <p:cNvPr id="57" name="Google Shape;57;p5"/>
          <p:cNvPicPr preferRelativeResize="0"/>
          <p:nvPr/>
        </p:nvPicPr>
        <p:blipFill>
          <a:blip r:embed="rId3">
            <a:alphaModFix/>
          </a:blip>
          <a:stretch>
            <a:fillRect/>
          </a:stretch>
        </p:blipFill>
        <p:spPr>
          <a:xfrm rot="4326739">
            <a:off x="6869431" y="3414670"/>
            <a:ext cx="2113350" cy="1664600"/>
          </a:xfrm>
          <a:prstGeom prst="rect">
            <a:avLst/>
          </a:prstGeom>
          <a:noFill/>
          <a:ln>
            <a:noFill/>
          </a:ln>
        </p:spPr>
      </p:pic>
      <p:pic>
        <p:nvPicPr>
          <p:cNvPr id="58" name="Google Shape;58;p5"/>
          <p:cNvPicPr preferRelativeResize="0"/>
          <p:nvPr/>
        </p:nvPicPr>
        <p:blipFill rotWithShape="1">
          <a:blip r:embed="rId4">
            <a:alphaModFix/>
          </a:blip>
          <a:srcRect b="12747" l="56228" r="0" t="0"/>
          <a:stretch/>
        </p:blipFill>
        <p:spPr>
          <a:xfrm>
            <a:off x="-123900" y="1869825"/>
            <a:ext cx="1436000" cy="3368924"/>
          </a:xfrm>
          <a:prstGeom prst="rect">
            <a:avLst/>
          </a:prstGeom>
          <a:noFill/>
          <a:ln>
            <a:noFill/>
          </a:ln>
        </p:spPr>
      </p:pic>
      <p:pic>
        <p:nvPicPr>
          <p:cNvPr id="59" name="Google Shape;59;p5"/>
          <p:cNvPicPr preferRelativeResize="0"/>
          <p:nvPr/>
        </p:nvPicPr>
        <p:blipFill>
          <a:blip r:embed="rId5">
            <a:alphaModFix/>
          </a:blip>
          <a:stretch>
            <a:fillRect/>
          </a:stretch>
        </p:blipFill>
        <p:spPr>
          <a:xfrm rot="1629344">
            <a:off x="7719385" y="2535076"/>
            <a:ext cx="1185478" cy="2197396"/>
          </a:xfrm>
          <a:prstGeom prst="rect">
            <a:avLst/>
          </a:prstGeom>
          <a:noFill/>
          <a:ln>
            <a:noFill/>
          </a:ln>
        </p:spPr>
      </p:pic>
      <p:pic>
        <p:nvPicPr>
          <p:cNvPr id="60" name="Google Shape;60;p5"/>
          <p:cNvPicPr preferRelativeResize="0"/>
          <p:nvPr/>
        </p:nvPicPr>
        <p:blipFill>
          <a:blip r:embed="rId6">
            <a:alphaModFix/>
          </a:blip>
          <a:stretch>
            <a:fillRect/>
          </a:stretch>
        </p:blipFill>
        <p:spPr>
          <a:xfrm rot="1439528">
            <a:off x="7777171" y="4339747"/>
            <a:ext cx="1950295" cy="11291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grpSp>
        <p:nvGrpSpPr>
          <p:cNvPr id="62" name="Google Shape;62;p6"/>
          <p:cNvGrpSpPr/>
          <p:nvPr/>
        </p:nvGrpSpPr>
        <p:grpSpPr>
          <a:xfrm rot="-5400000">
            <a:off x="1742658" y="-2208779"/>
            <a:ext cx="5497052" cy="9610132"/>
            <a:chOff x="3750750" y="2350500"/>
            <a:chExt cx="638650" cy="649825"/>
          </a:xfrm>
        </p:grpSpPr>
        <p:sp>
          <p:nvSpPr>
            <p:cNvPr id="63" name="Google Shape;63;p6"/>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grpSp>
        <p:nvGrpSpPr>
          <p:cNvPr id="71" name="Google Shape;71;p7"/>
          <p:cNvGrpSpPr/>
          <p:nvPr/>
        </p:nvGrpSpPr>
        <p:grpSpPr>
          <a:xfrm rot="5400000">
            <a:off x="1742658" y="-2208779"/>
            <a:ext cx="5497052" cy="9610132"/>
            <a:chOff x="3750750" y="2350500"/>
            <a:chExt cx="638650" cy="649825"/>
          </a:xfrm>
        </p:grpSpPr>
        <p:sp>
          <p:nvSpPr>
            <p:cNvPr id="72" name="Google Shape;72;p7"/>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7"/>
          <p:cNvSpPr txBox="1"/>
          <p:nvPr>
            <p:ph type="title"/>
          </p:nvPr>
        </p:nvSpPr>
        <p:spPr>
          <a:xfrm>
            <a:off x="4883575" y="791650"/>
            <a:ext cx="3547200" cy="1104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79" name="Google Shape;79;p7"/>
          <p:cNvSpPr txBox="1"/>
          <p:nvPr>
            <p:ph idx="1" type="body"/>
          </p:nvPr>
        </p:nvSpPr>
        <p:spPr>
          <a:xfrm>
            <a:off x="4883575" y="2254550"/>
            <a:ext cx="3547200" cy="2189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sz="1400">
                <a:solidFill>
                  <a:srgbClr val="434343"/>
                </a:solidFill>
              </a:defRPr>
            </a:lvl1pPr>
            <a:lvl2pPr indent="-317500" lvl="1" marL="914400" rtl="0" algn="r">
              <a:lnSpc>
                <a:spcPct val="115000"/>
              </a:lnSpc>
              <a:spcBef>
                <a:spcPts val="0"/>
              </a:spcBef>
              <a:spcAft>
                <a:spcPts val="0"/>
              </a:spcAft>
              <a:buClr>
                <a:srgbClr val="434343"/>
              </a:buClr>
              <a:buSzPts val="1400"/>
              <a:buChar char="○"/>
              <a:defRPr>
                <a:solidFill>
                  <a:srgbClr val="434343"/>
                </a:solidFill>
              </a:defRPr>
            </a:lvl2pPr>
            <a:lvl3pPr indent="-317500" lvl="2" marL="1371600" rtl="0" algn="r">
              <a:lnSpc>
                <a:spcPct val="115000"/>
              </a:lnSpc>
              <a:spcBef>
                <a:spcPts val="0"/>
              </a:spcBef>
              <a:spcAft>
                <a:spcPts val="0"/>
              </a:spcAft>
              <a:buClr>
                <a:srgbClr val="434343"/>
              </a:buClr>
              <a:buSzPts val="1400"/>
              <a:buChar char="■"/>
              <a:defRPr>
                <a:solidFill>
                  <a:srgbClr val="434343"/>
                </a:solidFill>
              </a:defRPr>
            </a:lvl3pPr>
            <a:lvl4pPr indent="-317500" lvl="3" marL="1828800" rtl="0" algn="r">
              <a:lnSpc>
                <a:spcPct val="115000"/>
              </a:lnSpc>
              <a:spcBef>
                <a:spcPts val="0"/>
              </a:spcBef>
              <a:spcAft>
                <a:spcPts val="0"/>
              </a:spcAft>
              <a:buClr>
                <a:srgbClr val="434343"/>
              </a:buClr>
              <a:buSzPts val="1400"/>
              <a:buChar char="●"/>
              <a:defRPr>
                <a:solidFill>
                  <a:srgbClr val="434343"/>
                </a:solidFill>
              </a:defRPr>
            </a:lvl4pPr>
            <a:lvl5pPr indent="-317500" lvl="4" marL="2286000" rtl="0" algn="r">
              <a:lnSpc>
                <a:spcPct val="115000"/>
              </a:lnSpc>
              <a:spcBef>
                <a:spcPts val="0"/>
              </a:spcBef>
              <a:spcAft>
                <a:spcPts val="0"/>
              </a:spcAft>
              <a:buClr>
                <a:srgbClr val="434343"/>
              </a:buClr>
              <a:buSzPts val="1400"/>
              <a:buChar char="○"/>
              <a:defRPr>
                <a:solidFill>
                  <a:srgbClr val="434343"/>
                </a:solidFill>
              </a:defRPr>
            </a:lvl5pPr>
            <a:lvl6pPr indent="-317500" lvl="5" marL="2743200" rtl="0" algn="r">
              <a:lnSpc>
                <a:spcPct val="115000"/>
              </a:lnSpc>
              <a:spcBef>
                <a:spcPts val="0"/>
              </a:spcBef>
              <a:spcAft>
                <a:spcPts val="0"/>
              </a:spcAft>
              <a:buClr>
                <a:srgbClr val="434343"/>
              </a:buClr>
              <a:buSzPts val="1400"/>
              <a:buChar char="■"/>
              <a:defRPr>
                <a:solidFill>
                  <a:srgbClr val="434343"/>
                </a:solidFill>
              </a:defRPr>
            </a:lvl6pPr>
            <a:lvl7pPr indent="-317500" lvl="6" marL="3200400" rtl="0" algn="r">
              <a:lnSpc>
                <a:spcPct val="115000"/>
              </a:lnSpc>
              <a:spcBef>
                <a:spcPts val="0"/>
              </a:spcBef>
              <a:spcAft>
                <a:spcPts val="0"/>
              </a:spcAft>
              <a:buClr>
                <a:srgbClr val="434343"/>
              </a:buClr>
              <a:buSzPts val="1400"/>
              <a:buChar char="●"/>
              <a:defRPr>
                <a:solidFill>
                  <a:srgbClr val="434343"/>
                </a:solidFill>
              </a:defRPr>
            </a:lvl7pPr>
            <a:lvl8pPr indent="-317500" lvl="7" marL="3657600" rtl="0" algn="r">
              <a:lnSpc>
                <a:spcPct val="115000"/>
              </a:lnSpc>
              <a:spcBef>
                <a:spcPts val="0"/>
              </a:spcBef>
              <a:spcAft>
                <a:spcPts val="0"/>
              </a:spcAft>
              <a:buClr>
                <a:srgbClr val="434343"/>
              </a:buClr>
              <a:buSzPts val="1400"/>
              <a:buChar char="○"/>
              <a:defRPr>
                <a:solidFill>
                  <a:srgbClr val="434343"/>
                </a:solidFill>
              </a:defRPr>
            </a:lvl8pPr>
            <a:lvl9pPr indent="-317500" lvl="8" marL="4114800" rtl="0" algn="r">
              <a:lnSpc>
                <a:spcPct val="115000"/>
              </a:lnSpc>
              <a:spcBef>
                <a:spcPts val="0"/>
              </a:spcBef>
              <a:spcAft>
                <a:spcPts val="0"/>
              </a:spcAft>
              <a:buClr>
                <a:srgbClr val="434343"/>
              </a:buClr>
              <a:buSzPts val="1400"/>
              <a:buChar char="■"/>
              <a:defRPr>
                <a:solidFill>
                  <a:srgbClr val="434343"/>
                </a:solidFill>
              </a:defRPr>
            </a:lvl9pPr>
          </a:lstStyle>
          <a:p/>
        </p:txBody>
      </p:sp>
      <p:pic>
        <p:nvPicPr>
          <p:cNvPr id="80" name="Google Shape;80;p7"/>
          <p:cNvPicPr preferRelativeResize="0"/>
          <p:nvPr/>
        </p:nvPicPr>
        <p:blipFill>
          <a:blip r:embed="rId2">
            <a:alphaModFix/>
          </a:blip>
          <a:stretch>
            <a:fillRect/>
          </a:stretch>
        </p:blipFill>
        <p:spPr>
          <a:xfrm rot="6300002">
            <a:off x="-323805" y="3948690"/>
            <a:ext cx="1340863" cy="1056146"/>
          </a:xfrm>
          <a:prstGeom prst="rect">
            <a:avLst/>
          </a:prstGeom>
          <a:noFill/>
          <a:ln>
            <a:noFill/>
          </a:ln>
        </p:spPr>
      </p:pic>
      <p:pic>
        <p:nvPicPr>
          <p:cNvPr id="81" name="Google Shape;81;p7"/>
          <p:cNvPicPr preferRelativeResize="0"/>
          <p:nvPr/>
        </p:nvPicPr>
        <p:blipFill rotWithShape="1">
          <a:blip r:embed="rId3">
            <a:alphaModFix/>
          </a:blip>
          <a:srcRect b="29908" l="0" r="65313" t="0"/>
          <a:stretch/>
        </p:blipFill>
        <p:spPr>
          <a:xfrm>
            <a:off x="8099944" y="2410625"/>
            <a:ext cx="1186225" cy="2821276"/>
          </a:xfrm>
          <a:prstGeom prst="rect">
            <a:avLst/>
          </a:prstGeom>
          <a:noFill/>
          <a:ln>
            <a:noFill/>
          </a:ln>
        </p:spPr>
      </p:pic>
      <p:pic>
        <p:nvPicPr>
          <p:cNvPr id="82" name="Google Shape;82;p7"/>
          <p:cNvPicPr preferRelativeResize="0"/>
          <p:nvPr/>
        </p:nvPicPr>
        <p:blipFill>
          <a:blip r:embed="rId4">
            <a:alphaModFix/>
          </a:blip>
          <a:stretch>
            <a:fillRect/>
          </a:stretch>
        </p:blipFill>
        <p:spPr>
          <a:xfrm rot="-9309929">
            <a:off x="8669688" y="-130577"/>
            <a:ext cx="398479" cy="740959"/>
          </a:xfrm>
          <a:prstGeom prst="rect">
            <a:avLst/>
          </a:prstGeom>
          <a:noFill/>
          <a:ln>
            <a:noFill/>
          </a:ln>
        </p:spPr>
      </p:pic>
      <p:pic>
        <p:nvPicPr>
          <p:cNvPr id="83" name="Google Shape;83;p7"/>
          <p:cNvPicPr preferRelativeResize="0"/>
          <p:nvPr/>
        </p:nvPicPr>
        <p:blipFill>
          <a:blip r:embed="rId5">
            <a:alphaModFix/>
          </a:blip>
          <a:stretch>
            <a:fillRect/>
          </a:stretch>
        </p:blipFill>
        <p:spPr>
          <a:xfrm rot="-9159457">
            <a:off x="8685197" y="-320850"/>
            <a:ext cx="611531" cy="204655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84" name="Shape 84"/>
        <p:cNvGrpSpPr/>
        <p:nvPr/>
      </p:nvGrpSpPr>
      <p:grpSpPr>
        <a:xfrm>
          <a:off x="0" y="0"/>
          <a:ext cx="0" cy="0"/>
          <a:chOff x="0" y="0"/>
          <a:chExt cx="0" cy="0"/>
        </a:xfrm>
      </p:grpSpPr>
      <p:grpSp>
        <p:nvGrpSpPr>
          <p:cNvPr id="85" name="Google Shape;85;p8"/>
          <p:cNvGrpSpPr/>
          <p:nvPr/>
        </p:nvGrpSpPr>
        <p:grpSpPr>
          <a:xfrm rot="5400000">
            <a:off x="1742658" y="-2208779"/>
            <a:ext cx="5497052" cy="9610132"/>
            <a:chOff x="3750750" y="2350500"/>
            <a:chExt cx="638650" cy="649825"/>
          </a:xfrm>
        </p:grpSpPr>
        <p:sp>
          <p:nvSpPr>
            <p:cNvPr id="86" name="Google Shape;86;p8"/>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8"/>
          <p:cNvSpPr/>
          <p:nvPr/>
        </p:nvSpPr>
        <p:spPr>
          <a:xfrm>
            <a:off x="3441750" y="514500"/>
            <a:ext cx="5308500" cy="411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3739798" y="745500"/>
            <a:ext cx="4712400" cy="3652500"/>
          </a:xfrm>
          <a:prstGeom prst="ellipse">
            <a:avLst/>
          </a:prstGeom>
          <a:solidFill>
            <a:srgbClr val="FFFFFF">
              <a:alpha val="16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txBox="1"/>
          <p:nvPr>
            <p:ph type="title"/>
          </p:nvPr>
        </p:nvSpPr>
        <p:spPr>
          <a:xfrm>
            <a:off x="3752875" y="1586550"/>
            <a:ext cx="4677900" cy="197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95" name="Google Shape;95;p8"/>
          <p:cNvPicPr preferRelativeResize="0"/>
          <p:nvPr/>
        </p:nvPicPr>
        <p:blipFill rotWithShape="1">
          <a:blip r:embed="rId2">
            <a:alphaModFix/>
          </a:blip>
          <a:srcRect b="37106" l="0" r="0" t="0"/>
          <a:stretch/>
        </p:blipFill>
        <p:spPr>
          <a:xfrm rot="10800000">
            <a:off x="3463149" y="-54226"/>
            <a:ext cx="5704476" cy="818225"/>
          </a:xfrm>
          <a:prstGeom prst="rect">
            <a:avLst/>
          </a:prstGeom>
          <a:noFill/>
          <a:ln>
            <a:noFill/>
          </a:ln>
        </p:spPr>
      </p:pic>
      <p:pic>
        <p:nvPicPr>
          <p:cNvPr id="96" name="Google Shape;96;p8"/>
          <p:cNvPicPr preferRelativeResize="0"/>
          <p:nvPr/>
        </p:nvPicPr>
        <p:blipFill rotWithShape="1">
          <a:blip r:embed="rId3">
            <a:alphaModFix/>
          </a:blip>
          <a:srcRect b="0" l="0" r="59657" t="0"/>
          <a:stretch/>
        </p:blipFill>
        <p:spPr>
          <a:xfrm>
            <a:off x="7840550" y="1118425"/>
            <a:ext cx="1379651" cy="4025075"/>
          </a:xfrm>
          <a:prstGeom prst="rect">
            <a:avLst/>
          </a:prstGeom>
          <a:noFill/>
          <a:ln>
            <a:noFill/>
          </a:ln>
        </p:spPr>
      </p:pic>
      <p:pic>
        <p:nvPicPr>
          <p:cNvPr id="97" name="Google Shape;97;p8"/>
          <p:cNvPicPr preferRelativeResize="0"/>
          <p:nvPr/>
        </p:nvPicPr>
        <p:blipFill rotWithShape="1">
          <a:blip r:embed="rId4">
            <a:alphaModFix/>
          </a:blip>
          <a:srcRect b="36191" l="0" r="0" t="0"/>
          <a:stretch/>
        </p:blipFill>
        <p:spPr>
          <a:xfrm rot="8326185">
            <a:off x="3081442" y="-463537"/>
            <a:ext cx="477848" cy="1195174"/>
          </a:xfrm>
          <a:prstGeom prst="rect">
            <a:avLst/>
          </a:prstGeom>
          <a:noFill/>
          <a:ln>
            <a:noFill/>
          </a:ln>
        </p:spPr>
      </p:pic>
      <p:pic>
        <p:nvPicPr>
          <p:cNvPr id="98" name="Google Shape;98;p8"/>
          <p:cNvPicPr preferRelativeResize="0"/>
          <p:nvPr/>
        </p:nvPicPr>
        <p:blipFill rotWithShape="1">
          <a:blip r:embed="rId2">
            <a:alphaModFix/>
          </a:blip>
          <a:srcRect b="51052" l="0" r="0" t="0"/>
          <a:stretch/>
        </p:blipFill>
        <p:spPr>
          <a:xfrm>
            <a:off x="-285275" y="4553880"/>
            <a:ext cx="5704476" cy="636800"/>
          </a:xfrm>
          <a:prstGeom prst="rect">
            <a:avLst/>
          </a:prstGeom>
          <a:noFill/>
          <a:ln>
            <a:noFill/>
          </a:ln>
        </p:spPr>
      </p:pic>
      <p:pic>
        <p:nvPicPr>
          <p:cNvPr id="99" name="Google Shape;99;p8"/>
          <p:cNvPicPr preferRelativeResize="0"/>
          <p:nvPr/>
        </p:nvPicPr>
        <p:blipFill rotWithShape="1">
          <a:blip r:embed="rId2">
            <a:alphaModFix/>
          </a:blip>
          <a:srcRect b="51052" l="0" r="19445" t="0"/>
          <a:stretch/>
        </p:blipFill>
        <p:spPr>
          <a:xfrm>
            <a:off x="4625075" y="4553875"/>
            <a:ext cx="4595126" cy="636800"/>
          </a:xfrm>
          <a:prstGeom prst="rect">
            <a:avLst/>
          </a:prstGeom>
          <a:noFill/>
          <a:ln>
            <a:noFill/>
          </a:ln>
        </p:spPr>
      </p:pic>
      <p:pic>
        <p:nvPicPr>
          <p:cNvPr id="100" name="Google Shape;100;p8"/>
          <p:cNvPicPr preferRelativeResize="0"/>
          <p:nvPr/>
        </p:nvPicPr>
        <p:blipFill>
          <a:blip r:embed="rId5">
            <a:alphaModFix/>
          </a:blip>
          <a:stretch>
            <a:fillRect/>
          </a:stretch>
        </p:blipFill>
        <p:spPr>
          <a:xfrm>
            <a:off x="5610488" y="-251403"/>
            <a:ext cx="3781426" cy="1015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grpSp>
        <p:nvGrpSpPr>
          <p:cNvPr id="102" name="Google Shape;102;p9"/>
          <p:cNvGrpSpPr/>
          <p:nvPr/>
        </p:nvGrpSpPr>
        <p:grpSpPr>
          <a:xfrm rot="5400000">
            <a:off x="1742658" y="-2208779"/>
            <a:ext cx="5497052" cy="9610132"/>
            <a:chOff x="3750750" y="2350500"/>
            <a:chExt cx="638650" cy="649825"/>
          </a:xfrm>
        </p:grpSpPr>
        <p:sp>
          <p:nvSpPr>
            <p:cNvPr id="103" name="Google Shape;103;p9"/>
            <p:cNvSpPr/>
            <p:nvPr/>
          </p:nvSpPr>
          <p:spPr>
            <a:xfrm>
              <a:off x="3750750" y="2728525"/>
              <a:ext cx="265975" cy="259575"/>
            </a:xfrm>
            <a:custGeom>
              <a:rect b="b" l="l" r="r" t="t"/>
              <a:pathLst>
                <a:path extrusionOk="0" h="10383" w="10639">
                  <a:moveTo>
                    <a:pt x="75" y="1"/>
                  </a:moveTo>
                  <a:cubicBezTo>
                    <a:pt x="50" y="1"/>
                    <a:pt x="26" y="5"/>
                    <a:pt x="0" y="13"/>
                  </a:cubicBezTo>
                  <a:cubicBezTo>
                    <a:pt x="573" y="2965"/>
                    <a:pt x="2370" y="5574"/>
                    <a:pt x="4586" y="7610"/>
                  </a:cubicBezTo>
                  <a:cubicBezTo>
                    <a:pt x="5518" y="8465"/>
                    <a:pt x="6536" y="9235"/>
                    <a:pt x="7665" y="9791"/>
                  </a:cubicBezTo>
                  <a:cubicBezTo>
                    <a:pt x="8153" y="10040"/>
                    <a:pt x="8743" y="10348"/>
                    <a:pt x="9299" y="10382"/>
                  </a:cubicBezTo>
                  <a:cubicBezTo>
                    <a:pt x="9309" y="10382"/>
                    <a:pt x="9319" y="10382"/>
                    <a:pt x="9330" y="10382"/>
                  </a:cubicBezTo>
                  <a:cubicBezTo>
                    <a:pt x="9657" y="10382"/>
                    <a:pt x="10639" y="10253"/>
                    <a:pt x="10266" y="9740"/>
                  </a:cubicBezTo>
                  <a:cubicBezTo>
                    <a:pt x="10198" y="9655"/>
                    <a:pt x="10104" y="9612"/>
                    <a:pt x="10010" y="9569"/>
                  </a:cubicBezTo>
                  <a:cubicBezTo>
                    <a:pt x="9582" y="9398"/>
                    <a:pt x="9154" y="9235"/>
                    <a:pt x="8726" y="9064"/>
                  </a:cubicBezTo>
                  <a:cubicBezTo>
                    <a:pt x="6827" y="8286"/>
                    <a:pt x="5176" y="7003"/>
                    <a:pt x="3807" y="5480"/>
                  </a:cubicBezTo>
                  <a:cubicBezTo>
                    <a:pt x="2438" y="3948"/>
                    <a:pt x="1361" y="2195"/>
                    <a:pt x="454" y="355"/>
                  </a:cubicBezTo>
                  <a:cubicBezTo>
                    <a:pt x="386" y="198"/>
                    <a:pt x="246" y="1"/>
                    <a:pt x="75"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3784750" y="2350500"/>
              <a:ext cx="319975" cy="635350"/>
            </a:xfrm>
            <a:custGeom>
              <a:rect b="b" l="l" r="r" t="t"/>
              <a:pathLst>
                <a:path extrusionOk="0" h="25414" w="12799">
                  <a:moveTo>
                    <a:pt x="6009" y="0"/>
                  </a:moveTo>
                  <a:cubicBezTo>
                    <a:pt x="5490" y="0"/>
                    <a:pt x="5216" y="627"/>
                    <a:pt x="5074" y="1130"/>
                  </a:cubicBezTo>
                  <a:cubicBezTo>
                    <a:pt x="4877" y="1900"/>
                    <a:pt x="4663" y="2670"/>
                    <a:pt x="4338" y="3397"/>
                  </a:cubicBezTo>
                  <a:cubicBezTo>
                    <a:pt x="3440" y="5407"/>
                    <a:pt x="1720" y="6973"/>
                    <a:pt x="865" y="9018"/>
                  </a:cubicBezTo>
                  <a:cubicBezTo>
                    <a:pt x="1" y="11062"/>
                    <a:pt x="112" y="13500"/>
                    <a:pt x="1173" y="15451"/>
                  </a:cubicBezTo>
                  <a:cubicBezTo>
                    <a:pt x="2550" y="17992"/>
                    <a:pt x="5228" y="19480"/>
                    <a:pt x="7546" y="21208"/>
                  </a:cubicBezTo>
                  <a:cubicBezTo>
                    <a:pt x="8538" y="21952"/>
                    <a:pt x="9471" y="22748"/>
                    <a:pt x="10369" y="23612"/>
                  </a:cubicBezTo>
                  <a:cubicBezTo>
                    <a:pt x="10805" y="24040"/>
                    <a:pt x="11233" y="24485"/>
                    <a:pt x="11652" y="24938"/>
                  </a:cubicBezTo>
                  <a:cubicBezTo>
                    <a:pt x="11815" y="25117"/>
                    <a:pt x="12133" y="25414"/>
                    <a:pt x="12390" y="25414"/>
                  </a:cubicBezTo>
                  <a:cubicBezTo>
                    <a:pt x="12537" y="25414"/>
                    <a:pt x="12665" y="25316"/>
                    <a:pt x="12730" y="25041"/>
                  </a:cubicBezTo>
                  <a:cubicBezTo>
                    <a:pt x="12799" y="24784"/>
                    <a:pt x="12679" y="24510"/>
                    <a:pt x="12559" y="24279"/>
                  </a:cubicBezTo>
                  <a:cubicBezTo>
                    <a:pt x="11430" y="22064"/>
                    <a:pt x="9428" y="20438"/>
                    <a:pt x="7332" y="19112"/>
                  </a:cubicBezTo>
                  <a:cubicBezTo>
                    <a:pt x="5245" y="17795"/>
                    <a:pt x="2875" y="16571"/>
                    <a:pt x="1848" y="14322"/>
                  </a:cubicBezTo>
                  <a:cubicBezTo>
                    <a:pt x="899" y="12226"/>
                    <a:pt x="1395" y="9728"/>
                    <a:pt x="2439" y="7674"/>
                  </a:cubicBezTo>
                  <a:cubicBezTo>
                    <a:pt x="3474" y="5621"/>
                    <a:pt x="5005" y="3850"/>
                    <a:pt x="6254" y="1917"/>
                  </a:cubicBezTo>
                  <a:cubicBezTo>
                    <a:pt x="6459" y="1601"/>
                    <a:pt x="6673" y="1233"/>
                    <a:pt x="6682" y="848"/>
                  </a:cubicBezTo>
                  <a:cubicBezTo>
                    <a:pt x="6690" y="454"/>
                    <a:pt x="6425" y="35"/>
                    <a:pt x="6040" y="1"/>
                  </a:cubicBezTo>
                  <a:cubicBezTo>
                    <a:pt x="6030" y="0"/>
                    <a:pt x="6019" y="0"/>
                    <a:pt x="6009"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3907725" y="2390850"/>
              <a:ext cx="350350" cy="606625"/>
            </a:xfrm>
            <a:custGeom>
              <a:rect b="b" l="l" r="r" t="t"/>
              <a:pathLst>
                <a:path extrusionOk="0" h="24265" w="14014">
                  <a:moveTo>
                    <a:pt x="8788" y="0"/>
                  </a:moveTo>
                  <a:cubicBezTo>
                    <a:pt x="8702" y="0"/>
                    <a:pt x="8616" y="1"/>
                    <a:pt x="8530" y="4"/>
                  </a:cubicBezTo>
                  <a:cubicBezTo>
                    <a:pt x="7460" y="38"/>
                    <a:pt x="6383" y="217"/>
                    <a:pt x="5399" y="662"/>
                  </a:cubicBezTo>
                  <a:cubicBezTo>
                    <a:pt x="3525" y="1492"/>
                    <a:pt x="2148" y="3195"/>
                    <a:pt x="1284" y="5051"/>
                  </a:cubicBezTo>
                  <a:cubicBezTo>
                    <a:pt x="411" y="6907"/>
                    <a:pt x="1" y="9055"/>
                    <a:pt x="617" y="10988"/>
                  </a:cubicBezTo>
                  <a:cubicBezTo>
                    <a:pt x="1335" y="13221"/>
                    <a:pt x="3260" y="14803"/>
                    <a:pt x="4962" y="16420"/>
                  </a:cubicBezTo>
                  <a:cubicBezTo>
                    <a:pt x="6554" y="17943"/>
                    <a:pt x="8051" y="19637"/>
                    <a:pt x="8863" y="21690"/>
                  </a:cubicBezTo>
                  <a:cubicBezTo>
                    <a:pt x="9129" y="22366"/>
                    <a:pt x="9248" y="23059"/>
                    <a:pt x="9437" y="23743"/>
                  </a:cubicBezTo>
                  <a:cubicBezTo>
                    <a:pt x="9507" y="23983"/>
                    <a:pt x="9676" y="24265"/>
                    <a:pt x="9828" y="24265"/>
                  </a:cubicBezTo>
                  <a:cubicBezTo>
                    <a:pt x="9915" y="24265"/>
                    <a:pt x="9997" y="24174"/>
                    <a:pt x="10053" y="23932"/>
                  </a:cubicBezTo>
                  <a:cubicBezTo>
                    <a:pt x="10181" y="23384"/>
                    <a:pt x="9941" y="22614"/>
                    <a:pt x="9813" y="22075"/>
                  </a:cubicBezTo>
                  <a:cubicBezTo>
                    <a:pt x="9522" y="20877"/>
                    <a:pt x="9026" y="19723"/>
                    <a:pt x="8324" y="18713"/>
                  </a:cubicBezTo>
                  <a:cubicBezTo>
                    <a:pt x="7332" y="17259"/>
                    <a:pt x="5989" y="16087"/>
                    <a:pt x="4731" y="14863"/>
                  </a:cubicBezTo>
                  <a:cubicBezTo>
                    <a:pt x="3482" y="13623"/>
                    <a:pt x="2285" y="12254"/>
                    <a:pt x="1729" y="10586"/>
                  </a:cubicBezTo>
                  <a:cubicBezTo>
                    <a:pt x="1113" y="8730"/>
                    <a:pt x="1378" y="6617"/>
                    <a:pt x="2422" y="4965"/>
                  </a:cubicBezTo>
                  <a:cubicBezTo>
                    <a:pt x="2892" y="4230"/>
                    <a:pt x="3508" y="3597"/>
                    <a:pt x="4133" y="2998"/>
                  </a:cubicBezTo>
                  <a:cubicBezTo>
                    <a:pt x="4689" y="2467"/>
                    <a:pt x="5279" y="1954"/>
                    <a:pt x="5963" y="1586"/>
                  </a:cubicBezTo>
                  <a:cubicBezTo>
                    <a:pt x="6758" y="1162"/>
                    <a:pt x="7635" y="969"/>
                    <a:pt x="8524" y="969"/>
                  </a:cubicBezTo>
                  <a:cubicBezTo>
                    <a:pt x="10201" y="969"/>
                    <a:pt x="11921" y="1654"/>
                    <a:pt x="13218" y="2767"/>
                  </a:cubicBezTo>
                  <a:cubicBezTo>
                    <a:pt x="13342" y="2866"/>
                    <a:pt x="13474" y="2981"/>
                    <a:pt x="13629" y="2981"/>
                  </a:cubicBezTo>
                  <a:cubicBezTo>
                    <a:pt x="13635" y="2981"/>
                    <a:pt x="13640" y="2981"/>
                    <a:pt x="13646" y="2981"/>
                  </a:cubicBezTo>
                  <a:cubicBezTo>
                    <a:pt x="13868" y="2972"/>
                    <a:pt x="14013" y="2733"/>
                    <a:pt x="14005" y="2510"/>
                  </a:cubicBezTo>
                  <a:cubicBezTo>
                    <a:pt x="13996" y="2296"/>
                    <a:pt x="13859" y="2100"/>
                    <a:pt x="13714" y="1928"/>
                  </a:cubicBezTo>
                  <a:cubicBezTo>
                    <a:pt x="12554" y="531"/>
                    <a:pt x="10628" y="0"/>
                    <a:pt x="8788" y="0"/>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4173350" y="2485675"/>
              <a:ext cx="151450" cy="514650"/>
            </a:xfrm>
            <a:custGeom>
              <a:rect b="b" l="l" r="r" t="t"/>
              <a:pathLst>
                <a:path extrusionOk="0" h="20586" w="6058">
                  <a:moveTo>
                    <a:pt x="847" y="1"/>
                  </a:moveTo>
                  <a:cubicBezTo>
                    <a:pt x="625" y="1"/>
                    <a:pt x="413" y="62"/>
                    <a:pt x="283" y="231"/>
                  </a:cubicBezTo>
                  <a:cubicBezTo>
                    <a:pt x="1" y="599"/>
                    <a:pt x="326" y="1121"/>
                    <a:pt x="668" y="1421"/>
                  </a:cubicBezTo>
                  <a:cubicBezTo>
                    <a:pt x="1891" y="2490"/>
                    <a:pt x="3679" y="2952"/>
                    <a:pt x="4526" y="4338"/>
                  </a:cubicBezTo>
                  <a:cubicBezTo>
                    <a:pt x="5082" y="5262"/>
                    <a:pt x="5099" y="6425"/>
                    <a:pt x="4954" y="7494"/>
                  </a:cubicBezTo>
                  <a:cubicBezTo>
                    <a:pt x="4526" y="10497"/>
                    <a:pt x="2935" y="13201"/>
                    <a:pt x="1874" y="16049"/>
                  </a:cubicBezTo>
                  <a:cubicBezTo>
                    <a:pt x="1592" y="16785"/>
                    <a:pt x="1361" y="17546"/>
                    <a:pt x="1293" y="18325"/>
                  </a:cubicBezTo>
                  <a:cubicBezTo>
                    <a:pt x="1267" y="18736"/>
                    <a:pt x="1250" y="20586"/>
                    <a:pt x="1895" y="20586"/>
                  </a:cubicBezTo>
                  <a:cubicBezTo>
                    <a:pt x="1908" y="20586"/>
                    <a:pt x="1921" y="20585"/>
                    <a:pt x="1934" y="20583"/>
                  </a:cubicBezTo>
                  <a:cubicBezTo>
                    <a:pt x="2336" y="20541"/>
                    <a:pt x="2234" y="19899"/>
                    <a:pt x="2276" y="19617"/>
                  </a:cubicBezTo>
                  <a:cubicBezTo>
                    <a:pt x="2345" y="19129"/>
                    <a:pt x="2507" y="18641"/>
                    <a:pt x="2704" y="18154"/>
                  </a:cubicBezTo>
                  <a:cubicBezTo>
                    <a:pt x="3106" y="17204"/>
                    <a:pt x="3637" y="16314"/>
                    <a:pt x="4073" y="15373"/>
                  </a:cubicBezTo>
                  <a:cubicBezTo>
                    <a:pt x="4971" y="13474"/>
                    <a:pt x="5459" y="11395"/>
                    <a:pt x="5784" y="9325"/>
                  </a:cubicBezTo>
                  <a:cubicBezTo>
                    <a:pt x="5938" y="8393"/>
                    <a:pt x="6058" y="7452"/>
                    <a:pt x="5989" y="6511"/>
                  </a:cubicBezTo>
                  <a:cubicBezTo>
                    <a:pt x="5844" y="4107"/>
                    <a:pt x="4449" y="1814"/>
                    <a:pt x="2396" y="565"/>
                  </a:cubicBezTo>
                  <a:cubicBezTo>
                    <a:pt x="2020" y="343"/>
                    <a:pt x="1618" y="137"/>
                    <a:pt x="1190" y="43"/>
                  </a:cubicBezTo>
                  <a:cubicBezTo>
                    <a:pt x="1079" y="17"/>
                    <a:pt x="962" y="1"/>
                    <a:pt x="847"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4280075" y="2782375"/>
              <a:ext cx="109325" cy="215825"/>
            </a:xfrm>
            <a:custGeom>
              <a:rect b="b" l="l" r="r" t="t"/>
              <a:pathLst>
                <a:path extrusionOk="0" h="8633" w="4373">
                  <a:moveTo>
                    <a:pt x="4033" y="1"/>
                  </a:moveTo>
                  <a:cubicBezTo>
                    <a:pt x="4007" y="1"/>
                    <a:pt x="3980" y="5"/>
                    <a:pt x="3953" y="15"/>
                  </a:cubicBezTo>
                  <a:cubicBezTo>
                    <a:pt x="3885" y="32"/>
                    <a:pt x="3816" y="109"/>
                    <a:pt x="3773" y="169"/>
                  </a:cubicBezTo>
                  <a:cubicBezTo>
                    <a:pt x="3559" y="468"/>
                    <a:pt x="3440" y="828"/>
                    <a:pt x="3303" y="1153"/>
                  </a:cubicBezTo>
                  <a:cubicBezTo>
                    <a:pt x="2790" y="2368"/>
                    <a:pt x="1977" y="3420"/>
                    <a:pt x="1284" y="4532"/>
                  </a:cubicBezTo>
                  <a:cubicBezTo>
                    <a:pt x="659" y="5533"/>
                    <a:pt x="1" y="6739"/>
                    <a:pt x="35" y="7954"/>
                  </a:cubicBezTo>
                  <a:cubicBezTo>
                    <a:pt x="43" y="8250"/>
                    <a:pt x="93" y="8632"/>
                    <a:pt x="420" y="8632"/>
                  </a:cubicBezTo>
                  <a:cubicBezTo>
                    <a:pt x="451" y="8632"/>
                    <a:pt x="486" y="8629"/>
                    <a:pt x="522" y="8621"/>
                  </a:cubicBezTo>
                  <a:cubicBezTo>
                    <a:pt x="1147" y="8484"/>
                    <a:pt x="942" y="7629"/>
                    <a:pt x="950" y="7201"/>
                  </a:cubicBezTo>
                  <a:cubicBezTo>
                    <a:pt x="976" y="6748"/>
                    <a:pt x="1173" y="6329"/>
                    <a:pt x="1404" y="5944"/>
                  </a:cubicBezTo>
                  <a:cubicBezTo>
                    <a:pt x="2370" y="4216"/>
                    <a:pt x="3628" y="2607"/>
                    <a:pt x="4270" y="725"/>
                  </a:cubicBezTo>
                  <a:cubicBezTo>
                    <a:pt x="4321" y="580"/>
                    <a:pt x="4372" y="409"/>
                    <a:pt x="4329" y="246"/>
                  </a:cubicBezTo>
                  <a:cubicBezTo>
                    <a:pt x="4294" y="117"/>
                    <a:pt x="4168" y="1"/>
                    <a:pt x="4033"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4287775" y="2432125"/>
              <a:ext cx="90075" cy="174600"/>
            </a:xfrm>
            <a:custGeom>
              <a:rect b="b" l="l" r="r" t="t"/>
              <a:pathLst>
                <a:path extrusionOk="0" h="6984" w="3603">
                  <a:moveTo>
                    <a:pt x="868" y="1"/>
                  </a:moveTo>
                  <a:cubicBezTo>
                    <a:pt x="664" y="1"/>
                    <a:pt x="479" y="168"/>
                    <a:pt x="360" y="354"/>
                  </a:cubicBezTo>
                  <a:cubicBezTo>
                    <a:pt x="1" y="962"/>
                    <a:pt x="86" y="1757"/>
                    <a:pt x="283" y="2442"/>
                  </a:cubicBezTo>
                  <a:cubicBezTo>
                    <a:pt x="557" y="3417"/>
                    <a:pt x="1027" y="4324"/>
                    <a:pt x="1660" y="5111"/>
                  </a:cubicBezTo>
                  <a:cubicBezTo>
                    <a:pt x="2020" y="5564"/>
                    <a:pt x="2439" y="5984"/>
                    <a:pt x="2781" y="6471"/>
                  </a:cubicBezTo>
                  <a:cubicBezTo>
                    <a:pt x="2837" y="6559"/>
                    <a:pt x="3162" y="6983"/>
                    <a:pt x="3377" y="6983"/>
                  </a:cubicBezTo>
                  <a:cubicBezTo>
                    <a:pt x="3457" y="6983"/>
                    <a:pt x="3521" y="6925"/>
                    <a:pt x="3551" y="6771"/>
                  </a:cubicBezTo>
                  <a:cubicBezTo>
                    <a:pt x="3602" y="6471"/>
                    <a:pt x="2789" y="5701"/>
                    <a:pt x="2610" y="5479"/>
                  </a:cubicBezTo>
                  <a:cubicBezTo>
                    <a:pt x="2268" y="5051"/>
                    <a:pt x="1934" y="4606"/>
                    <a:pt x="1729" y="4093"/>
                  </a:cubicBezTo>
                  <a:cubicBezTo>
                    <a:pt x="1292" y="3015"/>
                    <a:pt x="1472" y="1800"/>
                    <a:pt x="1335" y="645"/>
                  </a:cubicBezTo>
                  <a:cubicBezTo>
                    <a:pt x="1301" y="389"/>
                    <a:pt x="1207" y="72"/>
                    <a:pt x="959" y="12"/>
                  </a:cubicBezTo>
                  <a:cubicBezTo>
                    <a:pt x="928" y="5"/>
                    <a:pt x="898" y="1"/>
                    <a:pt x="868" y="1"/>
                  </a:cubicBezTo>
                  <a:close/>
                </a:path>
              </a:pathLst>
            </a:custGeom>
            <a:solidFill>
              <a:srgbClr val="FFFFFF">
                <a:alpha val="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9"/>
          <p:cNvSpPr/>
          <p:nvPr/>
        </p:nvSpPr>
        <p:spPr>
          <a:xfrm>
            <a:off x="1917750" y="514500"/>
            <a:ext cx="5308500" cy="411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2215798" y="745500"/>
            <a:ext cx="4712400" cy="3652500"/>
          </a:xfrm>
          <a:prstGeom prst="ellipse">
            <a:avLst/>
          </a:prstGeom>
          <a:solidFill>
            <a:srgbClr val="FFFFFF">
              <a:alpha val="16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txBox="1"/>
          <p:nvPr>
            <p:ph type="title"/>
          </p:nvPr>
        </p:nvSpPr>
        <p:spPr>
          <a:xfrm>
            <a:off x="1728750" y="1346075"/>
            <a:ext cx="5686500" cy="155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600"/>
              <a:buNone/>
              <a:defRPr sz="9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2" name="Google Shape;112;p9"/>
          <p:cNvSpPr txBox="1"/>
          <p:nvPr>
            <p:ph idx="1" type="subTitle"/>
          </p:nvPr>
        </p:nvSpPr>
        <p:spPr>
          <a:xfrm>
            <a:off x="2257062" y="2898875"/>
            <a:ext cx="4629900" cy="11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10"/>
          <p:cNvSpPr txBox="1"/>
          <p:nvPr>
            <p:ph type="title"/>
          </p:nvPr>
        </p:nvSpPr>
        <p:spPr>
          <a:xfrm>
            <a:off x="4686300" y="927000"/>
            <a:ext cx="3839700" cy="2159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a:effectLst>
            <a:outerShdw rotWithShape="0" algn="bl" dir="9120000" dist="38100">
              <a:schemeClr val="accent6"/>
            </a:outerShdw>
          </a:effectLst>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ermanent Marker"/>
              <a:buNone/>
              <a:defRPr sz="3000">
                <a:solidFill>
                  <a:schemeClr val="dk1"/>
                </a:solidFill>
                <a:latin typeface="Permanent Marker"/>
                <a:ea typeface="Permanent Marker"/>
                <a:cs typeface="Permanent Marker"/>
                <a:sym typeface="Permanent Marker"/>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38.png"/><Relationship Id="rId22" Type="http://schemas.openxmlformats.org/officeDocument/2006/relationships/image" Target="../media/image45.png"/><Relationship Id="rId21"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61.png"/><Relationship Id="rId9" Type="http://schemas.openxmlformats.org/officeDocument/2006/relationships/image" Target="../media/image40.png"/><Relationship Id="rId5" Type="http://schemas.openxmlformats.org/officeDocument/2006/relationships/image" Target="../media/image26.png"/><Relationship Id="rId6" Type="http://schemas.openxmlformats.org/officeDocument/2006/relationships/image" Target="../media/image66.png"/><Relationship Id="rId7" Type="http://schemas.openxmlformats.org/officeDocument/2006/relationships/image" Target="../media/image11.png"/><Relationship Id="rId8" Type="http://schemas.openxmlformats.org/officeDocument/2006/relationships/image" Target="../media/image35.png"/><Relationship Id="rId11" Type="http://schemas.openxmlformats.org/officeDocument/2006/relationships/image" Target="../media/image12.png"/><Relationship Id="rId10" Type="http://schemas.openxmlformats.org/officeDocument/2006/relationships/image" Target="../media/image32.png"/><Relationship Id="rId13" Type="http://schemas.openxmlformats.org/officeDocument/2006/relationships/image" Target="../media/image10.png"/><Relationship Id="rId12" Type="http://schemas.openxmlformats.org/officeDocument/2006/relationships/image" Target="../media/image7.png"/><Relationship Id="rId15" Type="http://schemas.openxmlformats.org/officeDocument/2006/relationships/image" Target="../media/image36.png"/><Relationship Id="rId14" Type="http://schemas.openxmlformats.org/officeDocument/2006/relationships/image" Target="../media/image37.png"/><Relationship Id="rId17" Type="http://schemas.openxmlformats.org/officeDocument/2006/relationships/image" Target="../media/image44.png"/><Relationship Id="rId16" Type="http://schemas.openxmlformats.org/officeDocument/2006/relationships/image" Target="../media/image19.png"/><Relationship Id="rId19" Type="http://schemas.openxmlformats.org/officeDocument/2006/relationships/image" Target="../media/image49.png"/><Relationship Id="rId18"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59.png"/><Relationship Id="rId9" Type="http://schemas.openxmlformats.org/officeDocument/2006/relationships/image" Target="../media/image48.png"/><Relationship Id="rId5" Type="http://schemas.openxmlformats.org/officeDocument/2006/relationships/image" Target="../media/image42.png"/><Relationship Id="rId6" Type="http://schemas.openxmlformats.org/officeDocument/2006/relationships/image" Target="../media/image53.png"/><Relationship Id="rId7" Type="http://schemas.openxmlformats.org/officeDocument/2006/relationships/image" Target="../media/image51.png"/><Relationship Id="rId8"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9.jp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2.png"/><Relationship Id="rId4" Type="http://schemas.openxmlformats.org/officeDocument/2006/relationships/image" Target="../media/image10.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7.png"/><Relationship Id="rId9" Type="http://schemas.openxmlformats.org/officeDocument/2006/relationships/image" Target="../media/image3.png"/><Relationship Id="rId5" Type="http://schemas.openxmlformats.org/officeDocument/2006/relationships/image" Target="../media/image36.png"/><Relationship Id="rId6" Type="http://schemas.openxmlformats.org/officeDocument/2006/relationships/image" Target="../media/image7.png"/><Relationship Id="rId7" Type="http://schemas.openxmlformats.org/officeDocument/2006/relationships/image" Target="../media/image42.png"/><Relationship Id="rId8" Type="http://schemas.openxmlformats.org/officeDocument/2006/relationships/image" Target="../media/image18.png"/><Relationship Id="rId11" Type="http://schemas.openxmlformats.org/officeDocument/2006/relationships/image" Target="../media/image50.png"/><Relationship Id="rId10"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54.png"/><Relationship Id="rId5" Type="http://schemas.openxmlformats.org/officeDocument/2006/relationships/image" Target="../media/image68.png"/><Relationship Id="rId6" Type="http://schemas.openxmlformats.org/officeDocument/2006/relationships/image" Target="../media/image60.png"/><Relationship Id="rId7" Type="http://schemas.openxmlformats.org/officeDocument/2006/relationships/image" Target="../media/image26.png"/><Relationship Id="rId8"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3.png"/><Relationship Id="rId5" Type="http://schemas.openxmlformats.org/officeDocument/2006/relationships/image" Target="../media/image50.png"/><Relationship Id="rId6" Type="http://schemas.openxmlformats.org/officeDocument/2006/relationships/image" Target="../media/image32.png"/><Relationship Id="rId7" Type="http://schemas.openxmlformats.org/officeDocument/2006/relationships/image" Target="../media/image17.png"/><Relationship Id="rId8" Type="http://schemas.openxmlformats.org/officeDocument/2006/relationships/image" Target="../media/image21.png"/><Relationship Id="rId11" Type="http://schemas.openxmlformats.org/officeDocument/2006/relationships/image" Target="../media/image1.png"/><Relationship Id="rId10"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hyperlink" Target="http://localhost:3000/" TargetMode="External"/><Relationship Id="rId4" Type="http://schemas.openxmlformats.org/officeDocument/2006/relationships/image" Target="../media/image71.png"/><Relationship Id="rId9" Type="http://schemas.openxmlformats.org/officeDocument/2006/relationships/image" Target="../media/image37.png"/><Relationship Id="rId5" Type="http://schemas.openxmlformats.org/officeDocument/2006/relationships/image" Target="../media/image27.png"/><Relationship Id="rId6" Type="http://schemas.openxmlformats.org/officeDocument/2006/relationships/image" Target="../media/image6.png"/><Relationship Id="rId7" Type="http://schemas.openxmlformats.org/officeDocument/2006/relationships/image" Target="../media/image54.png"/><Relationship Id="rId8" Type="http://schemas.openxmlformats.org/officeDocument/2006/relationships/image" Target="../media/image10.png"/><Relationship Id="rId11" Type="http://schemas.openxmlformats.org/officeDocument/2006/relationships/image" Target="../media/image7.png"/><Relationship Id="rId10" Type="http://schemas.openxmlformats.org/officeDocument/2006/relationships/image" Target="../media/image36.png"/></Relationships>
</file>

<file path=ppt/slides/_rels/slide9.xml.rels><?xml version="1.0" encoding="UTF-8" standalone="yes"?><Relationships xmlns="http://schemas.openxmlformats.org/package/2006/relationships"><Relationship Id="rId20" Type="http://schemas.openxmlformats.org/officeDocument/2006/relationships/image" Target="../media/image58.png"/><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61.png"/><Relationship Id="rId9" Type="http://schemas.openxmlformats.org/officeDocument/2006/relationships/image" Target="../media/image40.png"/><Relationship Id="rId5" Type="http://schemas.openxmlformats.org/officeDocument/2006/relationships/image" Target="../media/image26.png"/><Relationship Id="rId6" Type="http://schemas.openxmlformats.org/officeDocument/2006/relationships/image" Target="../media/image66.png"/><Relationship Id="rId7" Type="http://schemas.openxmlformats.org/officeDocument/2006/relationships/image" Target="../media/image11.png"/><Relationship Id="rId8" Type="http://schemas.openxmlformats.org/officeDocument/2006/relationships/image" Target="../media/image35.png"/><Relationship Id="rId11" Type="http://schemas.openxmlformats.org/officeDocument/2006/relationships/image" Target="../media/image12.png"/><Relationship Id="rId10" Type="http://schemas.openxmlformats.org/officeDocument/2006/relationships/image" Target="../media/image32.png"/><Relationship Id="rId13" Type="http://schemas.openxmlformats.org/officeDocument/2006/relationships/image" Target="../media/image10.png"/><Relationship Id="rId12" Type="http://schemas.openxmlformats.org/officeDocument/2006/relationships/image" Target="../media/image7.png"/><Relationship Id="rId15" Type="http://schemas.openxmlformats.org/officeDocument/2006/relationships/image" Target="../media/image36.png"/><Relationship Id="rId14" Type="http://schemas.openxmlformats.org/officeDocument/2006/relationships/image" Target="../media/image37.png"/><Relationship Id="rId17" Type="http://schemas.openxmlformats.org/officeDocument/2006/relationships/image" Target="../media/image44.png"/><Relationship Id="rId16" Type="http://schemas.openxmlformats.org/officeDocument/2006/relationships/image" Target="../media/image19.png"/><Relationship Id="rId19" Type="http://schemas.openxmlformats.org/officeDocument/2006/relationships/image" Target="../media/image63.png"/><Relationship Id="rId18"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BB786"/>
        </a:solidFill>
      </p:bgPr>
    </p:bg>
    <p:spTree>
      <p:nvGrpSpPr>
        <p:cNvPr id="437" name="Shape 437"/>
        <p:cNvGrpSpPr/>
        <p:nvPr/>
      </p:nvGrpSpPr>
      <p:grpSpPr>
        <a:xfrm>
          <a:off x="0" y="0"/>
          <a:ext cx="0" cy="0"/>
          <a:chOff x="0" y="0"/>
          <a:chExt cx="0" cy="0"/>
        </a:xfrm>
      </p:grpSpPr>
      <p:pic>
        <p:nvPicPr>
          <p:cNvPr id="438" name="Google Shape;438;p32"/>
          <p:cNvPicPr preferRelativeResize="0"/>
          <p:nvPr/>
        </p:nvPicPr>
        <p:blipFill rotWithShape="1">
          <a:blip r:embed="rId3">
            <a:alphaModFix/>
          </a:blip>
          <a:srcRect b="0" l="0" r="35408" t="0"/>
          <a:stretch/>
        </p:blipFill>
        <p:spPr>
          <a:xfrm>
            <a:off x="7011250" y="1047750"/>
            <a:ext cx="2208949" cy="4025075"/>
          </a:xfrm>
          <a:prstGeom prst="rect">
            <a:avLst/>
          </a:prstGeom>
          <a:noFill/>
          <a:ln>
            <a:noFill/>
          </a:ln>
        </p:spPr>
      </p:pic>
      <p:pic>
        <p:nvPicPr>
          <p:cNvPr id="439" name="Google Shape;439;p32"/>
          <p:cNvPicPr preferRelativeResize="0"/>
          <p:nvPr/>
        </p:nvPicPr>
        <p:blipFill>
          <a:blip r:embed="rId4">
            <a:alphaModFix/>
          </a:blip>
          <a:stretch>
            <a:fillRect/>
          </a:stretch>
        </p:blipFill>
        <p:spPr>
          <a:xfrm>
            <a:off x="-565075" y="8213"/>
            <a:ext cx="2881524" cy="1839524"/>
          </a:xfrm>
          <a:prstGeom prst="rect">
            <a:avLst/>
          </a:prstGeom>
          <a:noFill/>
          <a:ln>
            <a:noFill/>
          </a:ln>
        </p:spPr>
      </p:pic>
      <p:pic>
        <p:nvPicPr>
          <p:cNvPr id="440" name="Google Shape;440;p32"/>
          <p:cNvPicPr preferRelativeResize="0"/>
          <p:nvPr/>
        </p:nvPicPr>
        <p:blipFill>
          <a:blip r:embed="rId5">
            <a:alphaModFix/>
          </a:blip>
          <a:stretch>
            <a:fillRect/>
          </a:stretch>
        </p:blipFill>
        <p:spPr>
          <a:xfrm>
            <a:off x="6466086" y="-70725"/>
            <a:ext cx="3128852" cy="1997401"/>
          </a:xfrm>
          <a:prstGeom prst="rect">
            <a:avLst/>
          </a:prstGeom>
          <a:noFill/>
          <a:ln>
            <a:noFill/>
          </a:ln>
        </p:spPr>
      </p:pic>
      <p:pic>
        <p:nvPicPr>
          <p:cNvPr id="441" name="Google Shape;441;p32"/>
          <p:cNvPicPr preferRelativeResize="0"/>
          <p:nvPr/>
        </p:nvPicPr>
        <p:blipFill rotWithShape="1">
          <a:blip r:embed="rId6">
            <a:alphaModFix/>
          </a:blip>
          <a:srcRect b="9543" l="20432" r="0" t="0"/>
          <a:stretch/>
        </p:blipFill>
        <p:spPr>
          <a:xfrm>
            <a:off x="-66675" y="1282675"/>
            <a:ext cx="2845251" cy="3908000"/>
          </a:xfrm>
          <a:prstGeom prst="rect">
            <a:avLst/>
          </a:prstGeom>
          <a:noFill/>
          <a:ln>
            <a:noFill/>
          </a:ln>
        </p:spPr>
      </p:pic>
      <p:pic>
        <p:nvPicPr>
          <p:cNvPr id="442" name="Google Shape;442;p32"/>
          <p:cNvPicPr preferRelativeResize="0"/>
          <p:nvPr/>
        </p:nvPicPr>
        <p:blipFill>
          <a:blip r:embed="rId7">
            <a:alphaModFix/>
          </a:blip>
          <a:stretch>
            <a:fillRect/>
          </a:stretch>
        </p:blipFill>
        <p:spPr>
          <a:xfrm rot="-7200010">
            <a:off x="-359416" y="884335"/>
            <a:ext cx="1159107" cy="1380579"/>
          </a:xfrm>
          <a:prstGeom prst="rect">
            <a:avLst/>
          </a:prstGeom>
          <a:noFill/>
          <a:ln>
            <a:noFill/>
          </a:ln>
        </p:spPr>
      </p:pic>
      <p:pic>
        <p:nvPicPr>
          <p:cNvPr id="443" name="Google Shape;443;p32"/>
          <p:cNvPicPr preferRelativeResize="0"/>
          <p:nvPr/>
        </p:nvPicPr>
        <p:blipFill>
          <a:blip r:embed="rId8">
            <a:alphaModFix/>
          </a:blip>
          <a:stretch>
            <a:fillRect/>
          </a:stretch>
        </p:blipFill>
        <p:spPr>
          <a:xfrm flipH="1">
            <a:off x="5112126" y="3859500"/>
            <a:ext cx="833624" cy="1378350"/>
          </a:xfrm>
          <a:prstGeom prst="rect">
            <a:avLst/>
          </a:prstGeom>
          <a:noFill/>
          <a:ln>
            <a:noFill/>
          </a:ln>
        </p:spPr>
      </p:pic>
      <p:sp>
        <p:nvSpPr>
          <p:cNvPr id="444" name="Google Shape;444;p32"/>
          <p:cNvSpPr txBox="1"/>
          <p:nvPr>
            <p:ph type="ctrTitle"/>
          </p:nvPr>
        </p:nvSpPr>
        <p:spPr>
          <a:xfrm>
            <a:off x="1917750" y="1308850"/>
            <a:ext cx="5308500" cy="19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100"/>
              <a:t>AUckland Zoo </a:t>
            </a:r>
            <a:endParaRPr sz="5400">
              <a:solidFill>
                <a:schemeClr val="dk1"/>
              </a:solidFill>
            </a:endParaRPr>
          </a:p>
        </p:txBody>
      </p:sp>
      <p:sp>
        <p:nvSpPr>
          <p:cNvPr id="445" name="Google Shape;445;p32"/>
          <p:cNvSpPr txBox="1"/>
          <p:nvPr>
            <p:ph idx="1" type="subTitle"/>
          </p:nvPr>
        </p:nvSpPr>
        <p:spPr>
          <a:xfrm>
            <a:off x="2710638" y="3214354"/>
            <a:ext cx="3722700" cy="46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Capstone - IOD Software Engineering</a:t>
            </a:r>
            <a:endParaRPr sz="1100"/>
          </a:p>
        </p:txBody>
      </p:sp>
      <p:grpSp>
        <p:nvGrpSpPr>
          <p:cNvPr id="446" name="Google Shape;446;p32"/>
          <p:cNvGrpSpPr/>
          <p:nvPr/>
        </p:nvGrpSpPr>
        <p:grpSpPr>
          <a:xfrm>
            <a:off x="4211625" y="182150"/>
            <a:ext cx="709800" cy="709800"/>
            <a:chOff x="1037825" y="122625"/>
            <a:chExt cx="709800" cy="709800"/>
          </a:xfrm>
        </p:grpSpPr>
        <p:sp>
          <p:nvSpPr>
            <p:cNvPr id="447" name="Google Shape;447;p32"/>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2"/>
          <p:cNvSpPr/>
          <p:nvPr/>
        </p:nvSpPr>
        <p:spPr>
          <a:xfrm>
            <a:off x="5523826" y="859801"/>
            <a:ext cx="362203" cy="136351"/>
          </a:xfrm>
          <a:custGeom>
            <a:rect b="b" l="l" r="r" t="t"/>
            <a:pathLst>
              <a:path extrusionOk="0" h="1203" w="2876">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rgbClr val="FFFFFF">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5474337" y="421455"/>
            <a:ext cx="293325" cy="136345"/>
          </a:xfrm>
          <a:custGeom>
            <a:rect b="b" l="l" r="r" t="t"/>
            <a:pathLst>
              <a:path extrusionOk="0" h="1229" w="2644">
                <a:moveTo>
                  <a:pt x="888" y="0"/>
                </a:moveTo>
                <a:cubicBezTo>
                  <a:pt x="798" y="0"/>
                  <a:pt x="706" y="25"/>
                  <a:pt x="633" y="77"/>
                </a:cubicBezTo>
                <a:cubicBezTo>
                  <a:pt x="428" y="223"/>
                  <a:pt x="300" y="676"/>
                  <a:pt x="462" y="882"/>
                </a:cubicBezTo>
                <a:cubicBezTo>
                  <a:pt x="368" y="890"/>
                  <a:pt x="283" y="899"/>
                  <a:pt x="197" y="924"/>
                </a:cubicBezTo>
                <a:cubicBezTo>
                  <a:pt x="146" y="933"/>
                  <a:pt x="77" y="967"/>
                  <a:pt x="43" y="1010"/>
                </a:cubicBezTo>
                <a:cubicBezTo>
                  <a:pt x="0" y="1061"/>
                  <a:pt x="0" y="1138"/>
                  <a:pt x="60" y="1164"/>
                </a:cubicBezTo>
                <a:cubicBezTo>
                  <a:pt x="86" y="1172"/>
                  <a:pt x="112" y="1189"/>
                  <a:pt x="146" y="1189"/>
                </a:cubicBezTo>
                <a:cubicBezTo>
                  <a:pt x="467" y="1215"/>
                  <a:pt x="789" y="1228"/>
                  <a:pt x="1112" y="1228"/>
                </a:cubicBezTo>
                <a:cubicBezTo>
                  <a:pt x="1547" y="1228"/>
                  <a:pt x="1984" y="1204"/>
                  <a:pt x="2421" y="1155"/>
                </a:cubicBezTo>
                <a:cubicBezTo>
                  <a:pt x="2481" y="1147"/>
                  <a:pt x="2550" y="1130"/>
                  <a:pt x="2592" y="1087"/>
                </a:cubicBezTo>
                <a:cubicBezTo>
                  <a:pt x="2644" y="1035"/>
                  <a:pt x="2644" y="950"/>
                  <a:pt x="2601" y="890"/>
                </a:cubicBezTo>
                <a:cubicBezTo>
                  <a:pt x="2558" y="822"/>
                  <a:pt x="2498" y="779"/>
                  <a:pt x="2430" y="762"/>
                </a:cubicBezTo>
                <a:cubicBezTo>
                  <a:pt x="2347" y="724"/>
                  <a:pt x="2260" y="707"/>
                  <a:pt x="2173" y="707"/>
                </a:cubicBezTo>
                <a:cubicBezTo>
                  <a:pt x="2080" y="707"/>
                  <a:pt x="1988" y="727"/>
                  <a:pt x="1899" y="762"/>
                </a:cubicBezTo>
                <a:cubicBezTo>
                  <a:pt x="1849" y="515"/>
                  <a:pt x="1620" y="361"/>
                  <a:pt x="1385" y="361"/>
                </a:cubicBezTo>
                <a:cubicBezTo>
                  <a:pt x="1343" y="361"/>
                  <a:pt x="1300" y="366"/>
                  <a:pt x="1258" y="377"/>
                </a:cubicBezTo>
                <a:cubicBezTo>
                  <a:pt x="1300" y="133"/>
                  <a:pt x="1097" y="0"/>
                  <a:pt x="888" y="0"/>
                </a:cubicBezTo>
                <a:close/>
              </a:path>
            </a:pathLst>
          </a:custGeom>
          <a:solidFill>
            <a:srgbClr val="FFFFFF">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3890057" y="3859490"/>
            <a:ext cx="477847" cy="203951"/>
          </a:xfrm>
          <a:custGeom>
            <a:rect b="b" l="l" r="r" t="t"/>
            <a:pathLst>
              <a:path extrusionOk="0" h="1203" w="2876">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rgbClr val="FFFFFF">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32"/>
          <p:cNvPicPr preferRelativeResize="0"/>
          <p:nvPr/>
        </p:nvPicPr>
        <p:blipFill rotWithShape="1">
          <a:blip r:embed="rId9">
            <a:alphaModFix/>
          </a:blip>
          <a:srcRect b="0" l="0" r="0" t="21722"/>
          <a:stretch/>
        </p:blipFill>
        <p:spPr>
          <a:xfrm>
            <a:off x="-311600" y="-133350"/>
            <a:ext cx="1934274" cy="555600"/>
          </a:xfrm>
          <a:prstGeom prst="rect">
            <a:avLst/>
          </a:prstGeom>
          <a:noFill/>
          <a:ln>
            <a:noFill/>
          </a:ln>
        </p:spPr>
      </p:pic>
      <p:pic>
        <p:nvPicPr>
          <p:cNvPr id="454" name="Google Shape;454;p32"/>
          <p:cNvPicPr preferRelativeResize="0"/>
          <p:nvPr/>
        </p:nvPicPr>
        <p:blipFill rotWithShape="1">
          <a:blip r:embed="rId10">
            <a:alphaModFix/>
          </a:blip>
          <a:srcRect b="0" l="0" r="0" t="15711"/>
          <a:stretch/>
        </p:blipFill>
        <p:spPr>
          <a:xfrm>
            <a:off x="616625" y="-133350"/>
            <a:ext cx="2995177" cy="827225"/>
          </a:xfrm>
          <a:prstGeom prst="rect">
            <a:avLst/>
          </a:prstGeom>
          <a:noFill/>
          <a:ln>
            <a:noFill/>
          </a:ln>
        </p:spPr>
      </p:pic>
      <p:pic>
        <p:nvPicPr>
          <p:cNvPr id="455" name="Google Shape;455;p32"/>
          <p:cNvPicPr preferRelativeResize="0"/>
          <p:nvPr/>
        </p:nvPicPr>
        <p:blipFill rotWithShape="1">
          <a:blip r:embed="rId11">
            <a:alphaModFix/>
          </a:blip>
          <a:srcRect b="36191" l="0" r="0" t="0"/>
          <a:stretch/>
        </p:blipFill>
        <p:spPr>
          <a:xfrm rot="4500004">
            <a:off x="114866" y="1546037"/>
            <a:ext cx="477847" cy="1195175"/>
          </a:xfrm>
          <a:prstGeom prst="rect">
            <a:avLst/>
          </a:prstGeom>
          <a:noFill/>
          <a:ln>
            <a:noFill/>
          </a:ln>
        </p:spPr>
      </p:pic>
      <p:pic>
        <p:nvPicPr>
          <p:cNvPr id="456" name="Google Shape;456;p32"/>
          <p:cNvPicPr preferRelativeResize="0"/>
          <p:nvPr/>
        </p:nvPicPr>
        <p:blipFill rotWithShape="1">
          <a:blip r:embed="rId12">
            <a:alphaModFix/>
          </a:blip>
          <a:srcRect b="51052" l="0" r="0" t="0"/>
          <a:stretch/>
        </p:blipFill>
        <p:spPr>
          <a:xfrm>
            <a:off x="-273300" y="4553880"/>
            <a:ext cx="5704476" cy="636800"/>
          </a:xfrm>
          <a:prstGeom prst="rect">
            <a:avLst/>
          </a:prstGeom>
          <a:noFill/>
          <a:ln>
            <a:noFill/>
          </a:ln>
        </p:spPr>
      </p:pic>
      <p:pic>
        <p:nvPicPr>
          <p:cNvPr id="457" name="Google Shape;457;p32"/>
          <p:cNvPicPr preferRelativeResize="0"/>
          <p:nvPr/>
        </p:nvPicPr>
        <p:blipFill>
          <a:blip r:embed="rId13">
            <a:alphaModFix/>
          </a:blip>
          <a:stretch>
            <a:fillRect/>
          </a:stretch>
        </p:blipFill>
        <p:spPr>
          <a:xfrm>
            <a:off x="3447052" y="412797"/>
            <a:ext cx="584685" cy="435525"/>
          </a:xfrm>
          <a:prstGeom prst="rect">
            <a:avLst/>
          </a:prstGeom>
          <a:noFill/>
          <a:ln>
            <a:noFill/>
          </a:ln>
        </p:spPr>
      </p:pic>
      <p:pic>
        <p:nvPicPr>
          <p:cNvPr id="458" name="Google Shape;458;p32"/>
          <p:cNvPicPr preferRelativeResize="0"/>
          <p:nvPr/>
        </p:nvPicPr>
        <p:blipFill>
          <a:blip r:embed="rId14">
            <a:alphaModFix/>
          </a:blip>
          <a:stretch>
            <a:fillRect/>
          </a:stretch>
        </p:blipFill>
        <p:spPr>
          <a:xfrm>
            <a:off x="2597091" y="888691"/>
            <a:ext cx="477850" cy="435540"/>
          </a:xfrm>
          <a:prstGeom prst="rect">
            <a:avLst/>
          </a:prstGeom>
          <a:noFill/>
          <a:ln>
            <a:noFill/>
          </a:ln>
        </p:spPr>
      </p:pic>
      <p:pic>
        <p:nvPicPr>
          <p:cNvPr id="459" name="Google Shape;459;p32"/>
          <p:cNvPicPr preferRelativeResize="0"/>
          <p:nvPr/>
        </p:nvPicPr>
        <p:blipFill>
          <a:blip r:embed="rId15">
            <a:alphaModFix/>
          </a:blip>
          <a:stretch>
            <a:fillRect/>
          </a:stretch>
        </p:blipFill>
        <p:spPr>
          <a:xfrm>
            <a:off x="3355600" y="1133125"/>
            <a:ext cx="390021" cy="238175"/>
          </a:xfrm>
          <a:prstGeom prst="rect">
            <a:avLst/>
          </a:prstGeom>
          <a:noFill/>
          <a:ln>
            <a:noFill/>
          </a:ln>
        </p:spPr>
      </p:pic>
      <p:pic>
        <p:nvPicPr>
          <p:cNvPr id="460" name="Google Shape;460;p32"/>
          <p:cNvPicPr preferRelativeResize="0"/>
          <p:nvPr/>
        </p:nvPicPr>
        <p:blipFill>
          <a:blip r:embed="rId15">
            <a:alphaModFix/>
          </a:blip>
          <a:stretch>
            <a:fillRect/>
          </a:stretch>
        </p:blipFill>
        <p:spPr>
          <a:xfrm>
            <a:off x="2973825" y="557800"/>
            <a:ext cx="293325" cy="179124"/>
          </a:xfrm>
          <a:prstGeom prst="rect">
            <a:avLst/>
          </a:prstGeom>
          <a:noFill/>
          <a:ln>
            <a:noFill/>
          </a:ln>
        </p:spPr>
      </p:pic>
      <p:pic>
        <p:nvPicPr>
          <p:cNvPr id="461" name="Google Shape;461;p32"/>
          <p:cNvPicPr preferRelativeResize="0"/>
          <p:nvPr/>
        </p:nvPicPr>
        <p:blipFill rotWithShape="1">
          <a:blip r:embed="rId12">
            <a:alphaModFix/>
          </a:blip>
          <a:srcRect b="51052" l="0" r="19445" t="0"/>
          <a:stretch/>
        </p:blipFill>
        <p:spPr>
          <a:xfrm>
            <a:off x="4625075" y="4553875"/>
            <a:ext cx="4595126" cy="636800"/>
          </a:xfrm>
          <a:prstGeom prst="rect">
            <a:avLst/>
          </a:prstGeom>
          <a:noFill/>
          <a:ln>
            <a:noFill/>
          </a:ln>
        </p:spPr>
      </p:pic>
      <p:pic>
        <p:nvPicPr>
          <p:cNvPr id="462" name="Google Shape;462;p32"/>
          <p:cNvPicPr preferRelativeResize="0"/>
          <p:nvPr/>
        </p:nvPicPr>
        <p:blipFill>
          <a:blip r:embed="rId16">
            <a:alphaModFix/>
          </a:blip>
          <a:stretch>
            <a:fillRect/>
          </a:stretch>
        </p:blipFill>
        <p:spPr>
          <a:xfrm rot="-1709331">
            <a:off x="4458174" y="4559481"/>
            <a:ext cx="990631" cy="929437"/>
          </a:xfrm>
          <a:prstGeom prst="rect">
            <a:avLst/>
          </a:prstGeom>
          <a:noFill/>
          <a:ln>
            <a:noFill/>
          </a:ln>
        </p:spPr>
      </p:pic>
      <p:pic>
        <p:nvPicPr>
          <p:cNvPr id="463" name="Google Shape;463;p32"/>
          <p:cNvPicPr preferRelativeResize="0"/>
          <p:nvPr/>
        </p:nvPicPr>
        <p:blipFill>
          <a:blip r:embed="rId17">
            <a:alphaModFix/>
          </a:blip>
          <a:stretch>
            <a:fillRect/>
          </a:stretch>
        </p:blipFill>
        <p:spPr>
          <a:xfrm rot="1334197">
            <a:off x="2460901" y="3953075"/>
            <a:ext cx="750254" cy="1300974"/>
          </a:xfrm>
          <a:prstGeom prst="rect">
            <a:avLst/>
          </a:prstGeom>
          <a:noFill/>
          <a:ln>
            <a:noFill/>
          </a:ln>
        </p:spPr>
      </p:pic>
      <p:pic>
        <p:nvPicPr>
          <p:cNvPr id="464" name="Google Shape;464;p32"/>
          <p:cNvPicPr preferRelativeResize="0"/>
          <p:nvPr/>
        </p:nvPicPr>
        <p:blipFill>
          <a:blip r:embed="rId17">
            <a:alphaModFix/>
          </a:blip>
          <a:stretch>
            <a:fillRect/>
          </a:stretch>
        </p:blipFill>
        <p:spPr>
          <a:xfrm rot="-308259">
            <a:off x="1823597" y="3406474"/>
            <a:ext cx="1093406" cy="1896004"/>
          </a:xfrm>
          <a:prstGeom prst="rect">
            <a:avLst/>
          </a:prstGeom>
          <a:noFill/>
          <a:ln>
            <a:noFill/>
          </a:ln>
        </p:spPr>
      </p:pic>
      <p:pic>
        <p:nvPicPr>
          <p:cNvPr id="465" name="Google Shape;465;p32"/>
          <p:cNvPicPr preferRelativeResize="0"/>
          <p:nvPr/>
        </p:nvPicPr>
        <p:blipFill>
          <a:blip r:embed="rId18">
            <a:alphaModFix/>
          </a:blip>
          <a:stretch>
            <a:fillRect/>
          </a:stretch>
        </p:blipFill>
        <p:spPr>
          <a:xfrm flipH="1" rot="-1901179">
            <a:off x="-1001742" y="2311372"/>
            <a:ext cx="3834006" cy="625006"/>
          </a:xfrm>
          <a:prstGeom prst="rect">
            <a:avLst/>
          </a:prstGeom>
          <a:noFill/>
          <a:ln>
            <a:noFill/>
          </a:ln>
        </p:spPr>
      </p:pic>
      <p:pic>
        <p:nvPicPr>
          <p:cNvPr id="466" name="Google Shape;466;p32"/>
          <p:cNvPicPr preferRelativeResize="0"/>
          <p:nvPr/>
        </p:nvPicPr>
        <p:blipFill>
          <a:blip r:embed="rId19">
            <a:alphaModFix/>
          </a:blip>
          <a:stretch>
            <a:fillRect/>
          </a:stretch>
        </p:blipFill>
        <p:spPr>
          <a:xfrm>
            <a:off x="864375" y="1232650"/>
            <a:ext cx="1452075" cy="2366889"/>
          </a:xfrm>
          <a:prstGeom prst="rect">
            <a:avLst/>
          </a:prstGeom>
          <a:noFill/>
          <a:ln>
            <a:noFill/>
          </a:ln>
        </p:spPr>
      </p:pic>
      <p:pic>
        <p:nvPicPr>
          <p:cNvPr id="467" name="Google Shape;467;p32"/>
          <p:cNvPicPr preferRelativeResize="0"/>
          <p:nvPr/>
        </p:nvPicPr>
        <p:blipFill>
          <a:blip r:embed="rId20">
            <a:alphaModFix/>
          </a:blip>
          <a:stretch>
            <a:fillRect/>
          </a:stretch>
        </p:blipFill>
        <p:spPr>
          <a:xfrm flipH="1" rot="1800001">
            <a:off x="6627451" y="1407088"/>
            <a:ext cx="4458932" cy="461400"/>
          </a:xfrm>
          <a:prstGeom prst="rect">
            <a:avLst/>
          </a:prstGeom>
          <a:noFill/>
          <a:ln>
            <a:noFill/>
          </a:ln>
        </p:spPr>
      </p:pic>
      <p:pic>
        <p:nvPicPr>
          <p:cNvPr id="468" name="Google Shape;468;p32"/>
          <p:cNvPicPr preferRelativeResize="0"/>
          <p:nvPr/>
        </p:nvPicPr>
        <p:blipFill>
          <a:blip r:embed="rId21">
            <a:alphaModFix/>
          </a:blip>
          <a:stretch>
            <a:fillRect/>
          </a:stretch>
        </p:blipFill>
        <p:spPr>
          <a:xfrm>
            <a:off x="7860521" y="164449"/>
            <a:ext cx="1124025" cy="2820360"/>
          </a:xfrm>
          <a:prstGeom prst="rect">
            <a:avLst/>
          </a:prstGeom>
          <a:noFill/>
          <a:ln>
            <a:noFill/>
          </a:ln>
        </p:spPr>
      </p:pic>
      <p:pic>
        <p:nvPicPr>
          <p:cNvPr id="469" name="Google Shape;469;p32"/>
          <p:cNvPicPr preferRelativeResize="0"/>
          <p:nvPr/>
        </p:nvPicPr>
        <p:blipFill>
          <a:blip r:embed="rId22">
            <a:alphaModFix/>
          </a:blip>
          <a:stretch>
            <a:fillRect/>
          </a:stretch>
        </p:blipFill>
        <p:spPr>
          <a:xfrm>
            <a:off x="7011250" y="2346212"/>
            <a:ext cx="1452075" cy="3230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33"/>
          <p:cNvPicPr preferRelativeResize="0"/>
          <p:nvPr/>
        </p:nvPicPr>
        <p:blipFill>
          <a:blip r:embed="rId3">
            <a:alphaModFix/>
          </a:blip>
          <a:stretch>
            <a:fillRect/>
          </a:stretch>
        </p:blipFill>
        <p:spPr>
          <a:xfrm rot="8503716">
            <a:off x="381752" y="-696678"/>
            <a:ext cx="1378678" cy="2555475"/>
          </a:xfrm>
          <a:prstGeom prst="rect">
            <a:avLst/>
          </a:prstGeom>
          <a:noFill/>
          <a:ln>
            <a:noFill/>
          </a:ln>
        </p:spPr>
      </p:pic>
      <p:sp>
        <p:nvSpPr>
          <p:cNvPr id="475" name="Google Shape;475;p33"/>
          <p:cNvSpPr/>
          <p:nvPr/>
        </p:nvSpPr>
        <p:spPr>
          <a:xfrm>
            <a:off x="693050" y="1714375"/>
            <a:ext cx="3547200" cy="788100"/>
          </a:xfrm>
          <a:prstGeom prst="roundRect">
            <a:avLst>
              <a:gd fmla="val 11344"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33"/>
          <p:cNvPicPr preferRelativeResize="0"/>
          <p:nvPr/>
        </p:nvPicPr>
        <p:blipFill>
          <a:blip r:embed="rId4">
            <a:alphaModFix/>
          </a:blip>
          <a:stretch>
            <a:fillRect/>
          </a:stretch>
        </p:blipFill>
        <p:spPr>
          <a:xfrm>
            <a:off x="4535900" y="2701677"/>
            <a:ext cx="3763749" cy="2059300"/>
          </a:xfrm>
          <a:prstGeom prst="rect">
            <a:avLst/>
          </a:prstGeom>
          <a:noFill/>
          <a:ln>
            <a:noFill/>
          </a:ln>
        </p:spPr>
      </p:pic>
      <p:pic>
        <p:nvPicPr>
          <p:cNvPr id="477" name="Google Shape;477;p33"/>
          <p:cNvPicPr preferRelativeResize="0"/>
          <p:nvPr/>
        </p:nvPicPr>
        <p:blipFill>
          <a:blip r:embed="rId5">
            <a:alphaModFix/>
          </a:blip>
          <a:stretch>
            <a:fillRect/>
          </a:stretch>
        </p:blipFill>
        <p:spPr>
          <a:xfrm>
            <a:off x="4535900" y="589950"/>
            <a:ext cx="1415450" cy="2534652"/>
          </a:xfrm>
          <a:prstGeom prst="rect">
            <a:avLst/>
          </a:prstGeom>
          <a:noFill/>
          <a:ln>
            <a:noFill/>
          </a:ln>
        </p:spPr>
      </p:pic>
      <p:pic>
        <p:nvPicPr>
          <p:cNvPr id="478" name="Google Shape;478;p33"/>
          <p:cNvPicPr preferRelativeResize="0"/>
          <p:nvPr/>
        </p:nvPicPr>
        <p:blipFill>
          <a:blip r:embed="rId5">
            <a:alphaModFix/>
          </a:blip>
          <a:stretch>
            <a:fillRect/>
          </a:stretch>
        </p:blipFill>
        <p:spPr>
          <a:xfrm>
            <a:off x="5615200" y="200700"/>
            <a:ext cx="1605149" cy="2874350"/>
          </a:xfrm>
          <a:prstGeom prst="rect">
            <a:avLst/>
          </a:prstGeom>
          <a:noFill/>
          <a:ln>
            <a:noFill/>
          </a:ln>
        </p:spPr>
      </p:pic>
      <p:pic>
        <p:nvPicPr>
          <p:cNvPr id="479" name="Google Shape;479;p33"/>
          <p:cNvPicPr preferRelativeResize="0"/>
          <p:nvPr/>
        </p:nvPicPr>
        <p:blipFill>
          <a:blip r:embed="rId5">
            <a:alphaModFix/>
          </a:blip>
          <a:stretch>
            <a:fillRect/>
          </a:stretch>
        </p:blipFill>
        <p:spPr>
          <a:xfrm>
            <a:off x="6884200" y="540400"/>
            <a:ext cx="1415450" cy="2534652"/>
          </a:xfrm>
          <a:prstGeom prst="rect">
            <a:avLst/>
          </a:prstGeom>
          <a:noFill/>
          <a:ln>
            <a:noFill/>
          </a:ln>
        </p:spPr>
      </p:pic>
      <p:pic>
        <p:nvPicPr>
          <p:cNvPr id="480" name="Google Shape;480;p33"/>
          <p:cNvPicPr preferRelativeResize="0"/>
          <p:nvPr/>
        </p:nvPicPr>
        <p:blipFill>
          <a:blip r:embed="rId6">
            <a:alphaModFix/>
          </a:blip>
          <a:stretch>
            <a:fillRect/>
          </a:stretch>
        </p:blipFill>
        <p:spPr>
          <a:xfrm>
            <a:off x="7258055" y="1544213"/>
            <a:ext cx="1644335" cy="1986575"/>
          </a:xfrm>
          <a:prstGeom prst="rect">
            <a:avLst/>
          </a:prstGeom>
          <a:noFill/>
          <a:ln>
            <a:noFill/>
          </a:ln>
        </p:spPr>
      </p:pic>
      <p:sp>
        <p:nvSpPr>
          <p:cNvPr id="481" name="Google Shape;481;p33"/>
          <p:cNvSpPr txBox="1"/>
          <p:nvPr>
            <p:ph type="title"/>
          </p:nvPr>
        </p:nvSpPr>
        <p:spPr>
          <a:xfrm>
            <a:off x="715100" y="1824200"/>
            <a:ext cx="35031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482" name="Google Shape;482;p33"/>
          <p:cNvSpPr txBox="1"/>
          <p:nvPr>
            <p:ph idx="1" type="subTitle"/>
          </p:nvPr>
        </p:nvSpPr>
        <p:spPr>
          <a:xfrm>
            <a:off x="715100" y="2598763"/>
            <a:ext cx="3503100" cy="119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An interactive and educational website for the Auckland Zoo Education team</a:t>
            </a:r>
            <a:endParaRPr/>
          </a:p>
        </p:txBody>
      </p:sp>
      <p:pic>
        <p:nvPicPr>
          <p:cNvPr id="483" name="Google Shape;483;p33"/>
          <p:cNvPicPr preferRelativeResize="0"/>
          <p:nvPr/>
        </p:nvPicPr>
        <p:blipFill>
          <a:blip r:embed="rId7">
            <a:alphaModFix/>
          </a:blip>
          <a:stretch>
            <a:fillRect/>
          </a:stretch>
        </p:blipFill>
        <p:spPr>
          <a:xfrm>
            <a:off x="4964525" y="1071025"/>
            <a:ext cx="2731676" cy="1802100"/>
          </a:xfrm>
          <a:prstGeom prst="rect">
            <a:avLst/>
          </a:prstGeom>
          <a:noFill/>
          <a:ln>
            <a:noFill/>
          </a:ln>
        </p:spPr>
      </p:pic>
      <p:pic>
        <p:nvPicPr>
          <p:cNvPr id="484" name="Google Shape;484;p33"/>
          <p:cNvPicPr preferRelativeResize="0"/>
          <p:nvPr/>
        </p:nvPicPr>
        <p:blipFill>
          <a:blip r:embed="rId8">
            <a:alphaModFix/>
          </a:blip>
          <a:stretch>
            <a:fillRect/>
          </a:stretch>
        </p:blipFill>
        <p:spPr>
          <a:xfrm>
            <a:off x="4688300" y="1937949"/>
            <a:ext cx="2569749" cy="1060900"/>
          </a:xfrm>
          <a:prstGeom prst="rect">
            <a:avLst/>
          </a:prstGeom>
          <a:noFill/>
          <a:ln>
            <a:noFill/>
          </a:ln>
        </p:spPr>
      </p:pic>
      <p:pic>
        <p:nvPicPr>
          <p:cNvPr id="485" name="Google Shape;485;p33"/>
          <p:cNvPicPr preferRelativeResize="0"/>
          <p:nvPr/>
        </p:nvPicPr>
        <p:blipFill>
          <a:blip r:embed="rId9">
            <a:alphaModFix/>
          </a:blip>
          <a:stretch>
            <a:fillRect/>
          </a:stretch>
        </p:blipFill>
        <p:spPr>
          <a:xfrm>
            <a:off x="6353175" y="1963877"/>
            <a:ext cx="1238249" cy="1009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grpSp>
        <p:nvGrpSpPr>
          <p:cNvPr id="490" name="Google Shape;490;p34"/>
          <p:cNvGrpSpPr/>
          <p:nvPr/>
        </p:nvGrpSpPr>
        <p:grpSpPr>
          <a:xfrm>
            <a:off x="617604" y="541792"/>
            <a:ext cx="4059957" cy="4059912"/>
            <a:chOff x="1168475" y="253275"/>
            <a:chExt cx="448500" cy="448500"/>
          </a:xfrm>
        </p:grpSpPr>
        <p:sp>
          <p:nvSpPr>
            <p:cNvPr id="491" name="Google Shape;491;p34"/>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1195625" y="280425"/>
              <a:ext cx="394200" cy="394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34"/>
          <p:cNvSpPr/>
          <p:nvPr/>
        </p:nvSpPr>
        <p:spPr>
          <a:xfrm>
            <a:off x="4883575" y="699850"/>
            <a:ext cx="3547200" cy="1288500"/>
          </a:xfrm>
          <a:prstGeom prst="roundRect">
            <a:avLst>
              <a:gd fmla="val 9721"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txBox="1"/>
          <p:nvPr>
            <p:ph type="title"/>
          </p:nvPr>
        </p:nvSpPr>
        <p:spPr>
          <a:xfrm>
            <a:off x="4883575" y="791650"/>
            <a:ext cx="3547200" cy="11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t>
            </a:r>
            <a:r>
              <a:rPr lang="en"/>
              <a:t>hy is it important?</a:t>
            </a:r>
            <a:endParaRPr/>
          </a:p>
        </p:txBody>
      </p:sp>
      <p:sp>
        <p:nvSpPr>
          <p:cNvPr id="495" name="Google Shape;495;p34"/>
          <p:cNvSpPr txBox="1"/>
          <p:nvPr>
            <p:ph idx="1" type="body"/>
          </p:nvPr>
        </p:nvSpPr>
        <p:spPr>
          <a:xfrm>
            <a:off x="4883575" y="2254550"/>
            <a:ext cx="3547200" cy="21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captivating and educational website for the education department of Auckland Zoo to ensure that the learning doesn’t just stop after the session!</a:t>
            </a:r>
            <a:endParaRPr>
              <a:solidFill>
                <a:schemeClr val="dk1"/>
              </a:solidFill>
            </a:endParaRPr>
          </a:p>
        </p:txBody>
      </p:sp>
      <p:pic>
        <p:nvPicPr>
          <p:cNvPr id="496" name="Google Shape;496;p34"/>
          <p:cNvPicPr preferRelativeResize="0"/>
          <p:nvPr/>
        </p:nvPicPr>
        <p:blipFill rotWithShape="1">
          <a:blip r:embed="rId3">
            <a:alphaModFix/>
          </a:blip>
          <a:srcRect b="1257" l="0" r="0" t="1267"/>
          <a:stretch/>
        </p:blipFill>
        <p:spPr>
          <a:xfrm>
            <a:off x="1087640" y="1051222"/>
            <a:ext cx="3120000" cy="3041100"/>
          </a:xfrm>
          <a:prstGeom prst="ellipse">
            <a:avLst/>
          </a:prstGeom>
          <a:noFill/>
          <a:ln>
            <a:noFill/>
          </a:ln>
        </p:spPr>
      </p:pic>
      <p:sp>
        <p:nvSpPr>
          <p:cNvPr id="497" name="Google Shape;497;p34"/>
          <p:cNvSpPr/>
          <p:nvPr/>
        </p:nvSpPr>
        <p:spPr>
          <a:xfrm>
            <a:off x="7413113" y="-365125"/>
            <a:ext cx="1337691" cy="1568959"/>
          </a:xfrm>
          <a:custGeom>
            <a:rect b="b" l="l" r="r" t="t"/>
            <a:pathLst>
              <a:path extrusionOk="0" h="25868" w="22055">
                <a:moveTo>
                  <a:pt x="1882" y="0"/>
                </a:moveTo>
                <a:cubicBezTo>
                  <a:pt x="1480" y="9"/>
                  <a:pt x="1130" y="86"/>
                  <a:pt x="736" y="94"/>
                </a:cubicBezTo>
                <a:cubicBezTo>
                  <a:pt x="0" y="5937"/>
                  <a:pt x="651" y="11943"/>
                  <a:pt x="2618" y="17486"/>
                </a:cubicBezTo>
                <a:cubicBezTo>
                  <a:pt x="2892" y="18291"/>
                  <a:pt x="3208" y="19078"/>
                  <a:pt x="3593" y="19830"/>
                </a:cubicBezTo>
                <a:cubicBezTo>
                  <a:pt x="4552" y="21738"/>
                  <a:pt x="5963" y="23432"/>
                  <a:pt x="7674" y="24715"/>
                </a:cubicBezTo>
                <a:cubicBezTo>
                  <a:pt x="8119" y="25057"/>
                  <a:pt x="8607" y="25365"/>
                  <a:pt x="9128" y="25571"/>
                </a:cubicBezTo>
                <a:cubicBezTo>
                  <a:pt x="9643" y="25774"/>
                  <a:pt x="10185" y="25867"/>
                  <a:pt x="10731" y="25867"/>
                </a:cubicBezTo>
                <a:cubicBezTo>
                  <a:pt x="11956" y="25867"/>
                  <a:pt x="13202" y="25398"/>
                  <a:pt x="14201" y="24647"/>
                </a:cubicBezTo>
                <a:cubicBezTo>
                  <a:pt x="15630" y="23577"/>
                  <a:pt x="16622" y="22003"/>
                  <a:pt x="17427" y="20412"/>
                </a:cubicBezTo>
                <a:cubicBezTo>
                  <a:pt x="20412" y="14501"/>
                  <a:pt x="21319" y="7777"/>
                  <a:pt x="22021" y="1189"/>
                </a:cubicBezTo>
                <a:cubicBezTo>
                  <a:pt x="22046" y="1001"/>
                  <a:pt x="22055" y="787"/>
                  <a:pt x="21935" y="651"/>
                </a:cubicBezTo>
                <a:cubicBezTo>
                  <a:pt x="21832" y="531"/>
                  <a:pt x="21661" y="505"/>
                  <a:pt x="21499" y="471"/>
                </a:cubicBezTo>
                <a:cubicBezTo>
                  <a:pt x="21485" y="470"/>
                  <a:pt x="21471" y="469"/>
                  <a:pt x="21457" y="469"/>
                </a:cubicBezTo>
                <a:cubicBezTo>
                  <a:pt x="21147" y="469"/>
                  <a:pt x="20901" y="800"/>
                  <a:pt x="20608" y="800"/>
                </a:cubicBezTo>
                <a:cubicBezTo>
                  <a:pt x="20588" y="800"/>
                  <a:pt x="20569" y="799"/>
                  <a:pt x="20549" y="796"/>
                </a:cubicBezTo>
                <a:cubicBezTo>
                  <a:pt x="20130" y="5724"/>
                  <a:pt x="19702" y="10702"/>
                  <a:pt x="18265" y="15442"/>
                </a:cubicBezTo>
                <a:cubicBezTo>
                  <a:pt x="17418" y="18222"/>
                  <a:pt x="16126" y="21037"/>
                  <a:pt x="13748" y="22713"/>
                </a:cubicBezTo>
                <a:cubicBezTo>
                  <a:pt x="12909" y="23310"/>
                  <a:pt x="11929" y="23749"/>
                  <a:pt x="10898" y="23749"/>
                </a:cubicBezTo>
                <a:cubicBezTo>
                  <a:pt x="10879" y="23749"/>
                  <a:pt x="10859" y="23749"/>
                  <a:pt x="10839" y="23749"/>
                </a:cubicBezTo>
                <a:cubicBezTo>
                  <a:pt x="9282" y="23740"/>
                  <a:pt x="7897" y="22722"/>
                  <a:pt x="6853" y="21567"/>
                </a:cubicBezTo>
                <a:cubicBezTo>
                  <a:pt x="3867" y="18256"/>
                  <a:pt x="2849" y="13645"/>
                  <a:pt x="2276" y="9231"/>
                </a:cubicBezTo>
                <a:cubicBezTo>
                  <a:pt x="1882" y="6168"/>
                  <a:pt x="1643" y="3080"/>
                  <a:pt x="18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34"/>
          <p:cNvPicPr preferRelativeResize="0"/>
          <p:nvPr/>
        </p:nvPicPr>
        <p:blipFill>
          <a:blip r:embed="rId4">
            <a:alphaModFix/>
          </a:blip>
          <a:stretch>
            <a:fillRect/>
          </a:stretch>
        </p:blipFill>
        <p:spPr>
          <a:xfrm rot="1446199">
            <a:off x="2292976" y="444749"/>
            <a:ext cx="1199645" cy="1183106"/>
          </a:xfrm>
          <a:prstGeom prst="rect">
            <a:avLst/>
          </a:prstGeom>
          <a:noFill/>
          <a:ln>
            <a:noFill/>
          </a:ln>
        </p:spPr>
      </p:pic>
      <p:pic>
        <p:nvPicPr>
          <p:cNvPr id="499" name="Google Shape;499;p34"/>
          <p:cNvPicPr preferRelativeResize="0"/>
          <p:nvPr/>
        </p:nvPicPr>
        <p:blipFill>
          <a:blip r:embed="rId4">
            <a:alphaModFix/>
          </a:blip>
          <a:stretch>
            <a:fillRect/>
          </a:stretch>
        </p:blipFill>
        <p:spPr>
          <a:xfrm flipH="1" rot="-1096134">
            <a:off x="3044589" y="3802173"/>
            <a:ext cx="1199645" cy="1183106"/>
          </a:xfrm>
          <a:prstGeom prst="rect">
            <a:avLst/>
          </a:prstGeom>
          <a:noFill/>
          <a:ln>
            <a:noFill/>
          </a:ln>
        </p:spPr>
      </p:pic>
      <p:pic>
        <p:nvPicPr>
          <p:cNvPr id="500" name="Google Shape;500;p34"/>
          <p:cNvPicPr preferRelativeResize="0"/>
          <p:nvPr/>
        </p:nvPicPr>
        <p:blipFill rotWithShape="1">
          <a:blip r:embed="rId5">
            <a:alphaModFix/>
          </a:blip>
          <a:srcRect b="7166" l="0" r="0" t="0"/>
          <a:stretch/>
        </p:blipFill>
        <p:spPr>
          <a:xfrm>
            <a:off x="-673100" y="659800"/>
            <a:ext cx="2634025" cy="4572099"/>
          </a:xfrm>
          <a:prstGeom prst="rect">
            <a:avLst/>
          </a:prstGeom>
          <a:noFill/>
          <a:ln>
            <a:noFill/>
          </a:ln>
        </p:spPr>
      </p:pic>
      <p:pic>
        <p:nvPicPr>
          <p:cNvPr id="501" name="Google Shape;501;p34"/>
          <p:cNvPicPr preferRelativeResize="0"/>
          <p:nvPr/>
        </p:nvPicPr>
        <p:blipFill>
          <a:blip r:embed="rId6">
            <a:alphaModFix/>
          </a:blip>
          <a:stretch>
            <a:fillRect/>
          </a:stretch>
        </p:blipFill>
        <p:spPr>
          <a:xfrm>
            <a:off x="244837" y="3967828"/>
            <a:ext cx="1141050" cy="12631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5"/>
          <p:cNvSpPr/>
          <p:nvPr/>
        </p:nvSpPr>
        <p:spPr>
          <a:xfrm>
            <a:off x="636750" y="445025"/>
            <a:ext cx="7870500" cy="572700"/>
          </a:xfrm>
          <a:prstGeom prst="roundRect">
            <a:avLst>
              <a:gd fmla="val 16667"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txBox="1"/>
          <p:nvPr>
            <p:ph idx="1" type="subTitle"/>
          </p:nvPr>
        </p:nvSpPr>
        <p:spPr>
          <a:xfrm>
            <a:off x="994400" y="2808600"/>
            <a:ext cx="2631000" cy="40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GSAP Showcase</a:t>
            </a:r>
            <a:endParaRPr/>
          </a:p>
        </p:txBody>
      </p:sp>
      <p:sp>
        <p:nvSpPr>
          <p:cNvPr id="508" name="Google Shape;508;p35"/>
          <p:cNvSpPr txBox="1"/>
          <p:nvPr>
            <p:ph idx="2" type="subTitle"/>
          </p:nvPr>
        </p:nvSpPr>
        <p:spPr>
          <a:xfrm>
            <a:off x="5518600" y="1323750"/>
            <a:ext cx="26310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Zoo Websites</a:t>
            </a:r>
            <a:endParaRPr/>
          </a:p>
        </p:txBody>
      </p:sp>
      <p:sp>
        <p:nvSpPr>
          <p:cNvPr id="509" name="Google Shape;509;p35"/>
          <p:cNvSpPr txBox="1"/>
          <p:nvPr>
            <p:ph idx="3" type="subTitle"/>
          </p:nvPr>
        </p:nvSpPr>
        <p:spPr>
          <a:xfrm>
            <a:off x="994406" y="3106250"/>
            <a:ext cx="2631000" cy="108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Showcase section to view projects/websites that have utilised GSAP! </a:t>
            </a:r>
            <a:br>
              <a:rPr lang="en"/>
            </a:br>
            <a:r>
              <a:rPr lang="en"/>
              <a:t>This helped me research interactive and interesting styles that I could utilise!</a:t>
            </a:r>
            <a:endParaRPr/>
          </a:p>
        </p:txBody>
      </p:sp>
      <p:sp>
        <p:nvSpPr>
          <p:cNvPr id="510" name="Google Shape;510;p35"/>
          <p:cNvSpPr txBox="1"/>
          <p:nvPr>
            <p:ph idx="4" type="subTitle"/>
          </p:nvPr>
        </p:nvSpPr>
        <p:spPr>
          <a:xfrm>
            <a:off x="5518594" y="1621400"/>
            <a:ext cx="2631000" cy="10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Viewed multiple zoo websites and their education sections.</a:t>
            </a:r>
            <a:br>
              <a:rPr lang="en"/>
            </a:br>
            <a:endParaRPr/>
          </a:p>
          <a:p>
            <a:pPr indent="-317500" lvl="0" marL="457200" rtl="0" algn="l">
              <a:spcBef>
                <a:spcPts val="0"/>
              </a:spcBef>
              <a:spcAft>
                <a:spcPts val="0"/>
              </a:spcAft>
              <a:buSzPts val="1400"/>
              <a:buChar char="●"/>
            </a:pPr>
            <a:r>
              <a:rPr lang="en"/>
              <a:t>Singapore Zoo</a:t>
            </a:r>
            <a:endParaRPr/>
          </a:p>
          <a:p>
            <a:pPr indent="-317500" lvl="0" marL="457200" rtl="0" algn="l">
              <a:spcBef>
                <a:spcPts val="0"/>
              </a:spcBef>
              <a:spcAft>
                <a:spcPts val="0"/>
              </a:spcAft>
              <a:buSzPts val="1400"/>
              <a:buChar char="●"/>
            </a:pPr>
            <a:r>
              <a:rPr lang="en"/>
              <a:t>Bronx Zoo</a:t>
            </a:r>
            <a:endParaRPr/>
          </a:p>
        </p:txBody>
      </p:sp>
      <p:sp>
        <p:nvSpPr>
          <p:cNvPr id="511" name="Google Shape;511;p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a:t>
            </a:r>
            <a:endParaRPr/>
          </a:p>
        </p:txBody>
      </p:sp>
      <p:grpSp>
        <p:nvGrpSpPr>
          <p:cNvPr id="512" name="Google Shape;512;p35"/>
          <p:cNvGrpSpPr/>
          <p:nvPr/>
        </p:nvGrpSpPr>
        <p:grpSpPr>
          <a:xfrm>
            <a:off x="3853996" y="2906241"/>
            <a:ext cx="1436007" cy="1436007"/>
            <a:chOff x="1168475" y="253275"/>
            <a:chExt cx="448500" cy="448500"/>
          </a:xfrm>
        </p:grpSpPr>
        <p:sp>
          <p:nvSpPr>
            <p:cNvPr id="513" name="Google Shape;513;p35"/>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35"/>
          <p:cNvGrpSpPr/>
          <p:nvPr/>
        </p:nvGrpSpPr>
        <p:grpSpPr>
          <a:xfrm>
            <a:off x="3853996" y="1323741"/>
            <a:ext cx="1436007" cy="1436007"/>
            <a:chOff x="1168475" y="253275"/>
            <a:chExt cx="448500" cy="448500"/>
          </a:xfrm>
        </p:grpSpPr>
        <p:sp>
          <p:nvSpPr>
            <p:cNvPr id="516" name="Google Shape;516;p35"/>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8" name="Google Shape;518;p35"/>
          <p:cNvPicPr preferRelativeResize="0"/>
          <p:nvPr/>
        </p:nvPicPr>
        <p:blipFill>
          <a:blip r:embed="rId3">
            <a:alphaModFix/>
          </a:blip>
          <a:stretch>
            <a:fillRect/>
          </a:stretch>
        </p:blipFill>
        <p:spPr>
          <a:xfrm>
            <a:off x="4156102" y="1565624"/>
            <a:ext cx="831800" cy="873924"/>
          </a:xfrm>
          <a:prstGeom prst="rect">
            <a:avLst/>
          </a:prstGeom>
          <a:noFill/>
          <a:ln>
            <a:noFill/>
          </a:ln>
        </p:spPr>
      </p:pic>
      <p:sp>
        <p:nvSpPr>
          <p:cNvPr id="519" name="Google Shape;519;p35"/>
          <p:cNvSpPr/>
          <p:nvPr/>
        </p:nvSpPr>
        <p:spPr>
          <a:xfrm>
            <a:off x="6323101" y="3064028"/>
            <a:ext cx="960162" cy="278272"/>
          </a:xfrm>
          <a:custGeom>
            <a:rect b="b" l="l" r="r" t="t"/>
            <a:pathLst>
              <a:path extrusionOk="0" h="4116" w="14202">
                <a:moveTo>
                  <a:pt x="6191" y="1"/>
                </a:moveTo>
                <a:cubicBezTo>
                  <a:pt x="6164" y="1"/>
                  <a:pt x="6136" y="2"/>
                  <a:pt x="6108" y="4"/>
                </a:cubicBezTo>
                <a:cubicBezTo>
                  <a:pt x="5647" y="29"/>
                  <a:pt x="5219" y="320"/>
                  <a:pt x="4962" y="722"/>
                </a:cubicBezTo>
                <a:cubicBezTo>
                  <a:pt x="4731" y="1099"/>
                  <a:pt x="4791" y="1578"/>
                  <a:pt x="4603" y="1869"/>
                </a:cubicBezTo>
                <a:cubicBezTo>
                  <a:pt x="4415" y="2159"/>
                  <a:pt x="4004" y="2313"/>
                  <a:pt x="3756" y="2553"/>
                </a:cubicBezTo>
                <a:cubicBezTo>
                  <a:pt x="3569" y="2740"/>
                  <a:pt x="3331" y="2916"/>
                  <a:pt x="3097" y="2916"/>
                </a:cubicBezTo>
                <a:cubicBezTo>
                  <a:pt x="3031" y="2916"/>
                  <a:pt x="2965" y="2902"/>
                  <a:pt x="2900" y="2870"/>
                </a:cubicBezTo>
                <a:cubicBezTo>
                  <a:pt x="2789" y="2810"/>
                  <a:pt x="2704" y="2707"/>
                  <a:pt x="2610" y="2630"/>
                </a:cubicBezTo>
                <a:cubicBezTo>
                  <a:pt x="2499" y="2548"/>
                  <a:pt x="2362" y="2509"/>
                  <a:pt x="2225" y="2509"/>
                </a:cubicBezTo>
                <a:cubicBezTo>
                  <a:pt x="1990" y="2509"/>
                  <a:pt x="1753" y="2622"/>
                  <a:pt x="1634" y="2827"/>
                </a:cubicBezTo>
                <a:cubicBezTo>
                  <a:pt x="1591" y="2912"/>
                  <a:pt x="1566" y="2998"/>
                  <a:pt x="1497" y="3058"/>
                </a:cubicBezTo>
                <a:cubicBezTo>
                  <a:pt x="1403" y="3143"/>
                  <a:pt x="1266" y="3152"/>
                  <a:pt x="1138" y="3169"/>
                </a:cubicBezTo>
                <a:cubicBezTo>
                  <a:pt x="839" y="3186"/>
                  <a:pt x="548" y="3263"/>
                  <a:pt x="265" y="3383"/>
                </a:cubicBezTo>
                <a:cubicBezTo>
                  <a:pt x="163" y="3426"/>
                  <a:pt x="52" y="3485"/>
                  <a:pt x="35" y="3597"/>
                </a:cubicBezTo>
                <a:cubicBezTo>
                  <a:pt x="0" y="3776"/>
                  <a:pt x="223" y="3896"/>
                  <a:pt x="411" y="3939"/>
                </a:cubicBezTo>
                <a:cubicBezTo>
                  <a:pt x="998" y="4073"/>
                  <a:pt x="1596" y="4116"/>
                  <a:pt x="2199" y="4116"/>
                </a:cubicBezTo>
                <a:cubicBezTo>
                  <a:pt x="2984" y="4116"/>
                  <a:pt x="3776" y="4042"/>
                  <a:pt x="4560" y="3999"/>
                </a:cubicBezTo>
                <a:cubicBezTo>
                  <a:pt x="5416" y="3949"/>
                  <a:pt x="6274" y="3934"/>
                  <a:pt x="7132" y="3934"/>
                </a:cubicBezTo>
                <a:cubicBezTo>
                  <a:pt x="8671" y="3934"/>
                  <a:pt x="10212" y="3984"/>
                  <a:pt x="11752" y="3984"/>
                </a:cubicBezTo>
                <a:cubicBezTo>
                  <a:pt x="12486" y="3984"/>
                  <a:pt x="13220" y="3973"/>
                  <a:pt x="13953" y="3939"/>
                </a:cubicBezTo>
                <a:cubicBezTo>
                  <a:pt x="14030" y="3939"/>
                  <a:pt x="14116" y="3922"/>
                  <a:pt x="14150" y="3862"/>
                </a:cubicBezTo>
                <a:cubicBezTo>
                  <a:pt x="14201" y="3768"/>
                  <a:pt x="14082" y="3657"/>
                  <a:pt x="13979" y="3639"/>
                </a:cubicBezTo>
                <a:cubicBezTo>
                  <a:pt x="13868" y="3614"/>
                  <a:pt x="13757" y="3614"/>
                  <a:pt x="13680" y="3528"/>
                </a:cubicBezTo>
                <a:cubicBezTo>
                  <a:pt x="13603" y="3434"/>
                  <a:pt x="13645" y="3297"/>
                  <a:pt x="13603" y="3177"/>
                </a:cubicBezTo>
                <a:cubicBezTo>
                  <a:pt x="13560" y="3049"/>
                  <a:pt x="13431" y="2972"/>
                  <a:pt x="13312" y="2921"/>
                </a:cubicBezTo>
                <a:cubicBezTo>
                  <a:pt x="13005" y="2779"/>
                  <a:pt x="12673" y="2702"/>
                  <a:pt x="12337" y="2702"/>
                </a:cubicBezTo>
                <a:cubicBezTo>
                  <a:pt x="12288" y="2702"/>
                  <a:pt x="12240" y="2704"/>
                  <a:pt x="12191" y="2707"/>
                </a:cubicBezTo>
                <a:cubicBezTo>
                  <a:pt x="12140" y="2711"/>
                  <a:pt x="12086" y="2716"/>
                  <a:pt x="12034" y="2716"/>
                </a:cubicBezTo>
                <a:cubicBezTo>
                  <a:pt x="11981" y="2716"/>
                  <a:pt x="11930" y="2711"/>
                  <a:pt x="11883" y="2698"/>
                </a:cubicBezTo>
                <a:cubicBezTo>
                  <a:pt x="11661" y="2621"/>
                  <a:pt x="11558" y="2365"/>
                  <a:pt x="11421" y="2168"/>
                </a:cubicBezTo>
                <a:cubicBezTo>
                  <a:pt x="11164" y="1843"/>
                  <a:pt x="10720" y="1723"/>
                  <a:pt x="10300" y="1723"/>
                </a:cubicBezTo>
                <a:cubicBezTo>
                  <a:pt x="9899" y="1723"/>
                  <a:pt x="9498" y="1809"/>
                  <a:pt x="9105" y="1809"/>
                </a:cubicBezTo>
                <a:cubicBezTo>
                  <a:pt x="9087" y="1809"/>
                  <a:pt x="9069" y="1809"/>
                  <a:pt x="9051" y="1809"/>
                </a:cubicBezTo>
                <a:cubicBezTo>
                  <a:pt x="8855" y="1800"/>
                  <a:pt x="8649" y="1766"/>
                  <a:pt x="8547" y="1612"/>
                </a:cubicBezTo>
                <a:cubicBezTo>
                  <a:pt x="8435" y="1484"/>
                  <a:pt x="8453" y="1287"/>
                  <a:pt x="8333" y="1159"/>
                </a:cubicBezTo>
                <a:cubicBezTo>
                  <a:pt x="8093" y="902"/>
                  <a:pt x="7597" y="1133"/>
                  <a:pt x="7366" y="876"/>
                </a:cubicBezTo>
                <a:cubicBezTo>
                  <a:pt x="7315" y="816"/>
                  <a:pt x="7280" y="731"/>
                  <a:pt x="7255" y="654"/>
                </a:cubicBezTo>
                <a:cubicBezTo>
                  <a:pt x="7070" y="252"/>
                  <a:pt x="6627" y="1"/>
                  <a:pt x="61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1062742" y="1385727"/>
            <a:ext cx="960162" cy="278340"/>
          </a:xfrm>
          <a:custGeom>
            <a:rect b="b" l="l" r="r" t="t"/>
            <a:pathLst>
              <a:path extrusionOk="0" h="4117" w="14202">
                <a:moveTo>
                  <a:pt x="6190" y="1"/>
                </a:moveTo>
                <a:cubicBezTo>
                  <a:pt x="6162" y="1"/>
                  <a:pt x="6135" y="2"/>
                  <a:pt x="6108" y="4"/>
                </a:cubicBezTo>
                <a:cubicBezTo>
                  <a:pt x="5646" y="38"/>
                  <a:pt x="5219" y="329"/>
                  <a:pt x="4962" y="722"/>
                </a:cubicBezTo>
                <a:cubicBezTo>
                  <a:pt x="4722" y="1099"/>
                  <a:pt x="4791" y="1578"/>
                  <a:pt x="4594" y="1877"/>
                </a:cubicBezTo>
                <a:cubicBezTo>
                  <a:pt x="4414" y="2168"/>
                  <a:pt x="3995" y="2313"/>
                  <a:pt x="3756" y="2562"/>
                </a:cubicBezTo>
                <a:cubicBezTo>
                  <a:pt x="3570" y="2740"/>
                  <a:pt x="3328" y="2919"/>
                  <a:pt x="3097" y="2919"/>
                </a:cubicBezTo>
                <a:cubicBezTo>
                  <a:pt x="3030" y="2919"/>
                  <a:pt x="2964" y="2904"/>
                  <a:pt x="2900" y="2869"/>
                </a:cubicBezTo>
                <a:cubicBezTo>
                  <a:pt x="2789" y="2818"/>
                  <a:pt x="2703" y="2707"/>
                  <a:pt x="2609" y="2639"/>
                </a:cubicBezTo>
                <a:cubicBezTo>
                  <a:pt x="2498" y="2553"/>
                  <a:pt x="2360" y="2513"/>
                  <a:pt x="2221" y="2513"/>
                </a:cubicBezTo>
                <a:cubicBezTo>
                  <a:pt x="1985" y="2513"/>
                  <a:pt x="1747" y="2628"/>
                  <a:pt x="1634" y="2827"/>
                </a:cubicBezTo>
                <a:cubicBezTo>
                  <a:pt x="1591" y="2912"/>
                  <a:pt x="1557" y="2998"/>
                  <a:pt x="1497" y="3066"/>
                </a:cubicBezTo>
                <a:cubicBezTo>
                  <a:pt x="1403" y="3152"/>
                  <a:pt x="1258" y="3160"/>
                  <a:pt x="1129" y="3169"/>
                </a:cubicBezTo>
                <a:cubicBezTo>
                  <a:pt x="830" y="3195"/>
                  <a:pt x="548" y="3263"/>
                  <a:pt x="265" y="3383"/>
                </a:cubicBezTo>
                <a:cubicBezTo>
                  <a:pt x="163" y="3426"/>
                  <a:pt x="51" y="3494"/>
                  <a:pt x="34" y="3597"/>
                </a:cubicBezTo>
                <a:cubicBezTo>
                  <a:pt x="0" y="3776"/>
                  <a:pt x="223" y="3896"/>
                  <a:pt x="402" y="3939"/>
                </a:cubicBezTo>
                <a:cubicBezTo>
                  <a:pt x="998" y="4074"/>
                  <a:pt x="1603" y="4117"/>
                  <a:pt x="2211" y="4117"/>
                </a:cubicBezTo>
                <a:cubicBezTo>
                  <a:pt x="2992" y="4117"/>
                  <a:pt x="3777" y="4046"/>
                  <a:pt x="4551" y="4007"/>
                </a:cubicBezTo>
                <a:cubicBezTo>
                  <a:pt x="5420" y="3955"/>
                  <a:pt x="6291" y="3938"/>
                  <a:pt x="7163" y="3938"/>
                </a:cubicBezTo>
                <a:cubicBezTo>
                  <a:pt x="8673" y="3938"/>
                  <a:pt x="10186" y="3988"/>
                  <a:pt x="11698" y="3988"/>
                </a:cubicBezTo>
                <a:cubicBezTo>
                  <a:pt x="12450" y="3988"/>
                  <a:pt x="13202" y="3976"/>
                  <a:pt x="13953" y="3939"/>
                </a:cubicBezTo>
                <a:cubicBezTo>
                  <a:pt x="14030" y="3939"/>
                  <a:pt x="14116" y="3930"/>
                  <a:pt x="14150" y="3862"/>
                </a:cubicBezTo>
                <a:cubicBezTo>
                  <a:pt x="14201" y="3768"/>
                  <a:pt x="14081" y="3665"/>
                  <a:pt x="13979" y="3639"/>
                </a:cubicBezTo>
                <a:cubicBezTo>
                  <a:pt x="13868" y="3622"/>
                  <a:pt x="13748" y="3622"/>
                  <a:pt x="13679" y="3537"/>
                </a:cubicBezTo>
                <a:cubicBezTo>
                  <a:pt x="13602" y="3434"/>
                  <a:pt x="13645" y="3297"/>
                  <a:pt x="13602" y="3177"/>
                </a:cubicBezTo>
                <a:cubicBezTo>
                  <a:pt x="13560" y="3049"/>
                  <a:pt x="13431" y="2981"/>
                  <a:pt x="13312" y="2921"/>
                </a:cubicBezTo>
                <a:cubicBezTo>
                  <a:pt x="12993" y="2781"/>
                  <a:pt x="12646" y="2705"/>
                  <a:pt x="12297" y="2705"/>
                </a:cubicBezTo>
                <a:cubicBezTo>
                  <a:pt x="12261" y="2705"/>
                  <a:pt x="12226" y="2705"/>
                  <a:pt x="12191" y="2707"/>
                </a:cubicBezTo>
                <a:cubicBezTo>
                  <a:pt x="12135" y="2716"/>
                  <a:pt x="12082" y="2722"/>
                  <a:pt x="12030" y="2722"/>
                </a:cubicBezTo>
                <a:cubicBezTo>
                  <a:pt x="11979" y="2722"/>
                  <a:pt x="11930" y="2716"/>
                  <a:pt x="11883" y="2698"/>
                </a:cubicBezTo>
                <a:cubicBezTo>
                  <a:pt x="11652" y="2621"/>
                  <a:pt x="11558" y="2365"/>
                  <a:pt x="11421" y="2177"/>
                </a:cubicBezTo>
                <a:cubicBezTo>
                  <a:pt x="11164" y="1843"/>
                  <a:pt x="10711" y="1723"/>
                  <a:pt x="10300" y="1723"/>
                </a:cubicBezTo>
                <a:cubicBezTo>
                  <a:pt x="9913" y="1723"/>
                  <a:pt x="9526" y="1811"/>
                  <a:pt x="9139" y="1811"/>
                </a:cubicBezTo>
                <a:cubicBezTo>
                  <a:pt x="9107" y="1811"/>
                  <a:pt x="9075" y="1810"/>
                  <a:pt x="9043" y="1809"/>
                </a:cubicBezTo>
                <a:cubicBezTo>
                  <a:pt x="8854" y="1800"/>
                  <a:pt x="8649" y="1766"/>
                  <a:pt x="8546" y="1620"/>
                </a:cubicBezTo>
                <a:cubicBezTo>
                  <a:pt x="8435" y="1492"/>
                  <a:pt x="8444" y="1287"/>
                  <a:pt x="8333" y="1159"/>
                </a:cubicBezTo>
                <a:cubicBezTo>
                  <a:pt x="8093" y="902"/>
                  <a:pt x="7588" y="1141"/>
                  <a:pt x="7366" y="885"/>
                </a:cubicBezTo>
                <a:cubicBezTo>
                  <a:pt x="7315" y="816"/>
                  <a:pt x="7280" y="731"/>
                  <a:pt x="7246" y="654"/>
                </a:cubicBezTo>
                <a:cubicBezTo>
                  <a:pt x="7069" y="252"/>
                  <a:pt x="6620" y="1"/>
                  <a:pt x="61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2158632" y="2217664"/>
            <a:ext cx="671004" cy="195859"/>
          </a:xfrm>
          <a:custGeom>
            <a:rect b="b" l="l" r="r" t="t"/>
            <a:pathLst>
              <a:path extrusionOk="0" h="2897" w="9925">
                <a:moveTo>
                  <a:pt x="5621" y="1"/>
                </a:moveTo>
                <a:cubicBezTo>
                  <a:pt x="5310" y="1"/>
                  <a:pt x="4991" y="178"/>
                  <a:pt x="4860" y="464"/>
                </a:cubicBezTo>
                <a:cubicBezTo>
                  <a:pt x="4835" y="515"/>
                  <a:pt x="4817" y="584"/>
                  <a:pt x="4775" y="626"/>
                </a:cubicBezTo>
                <a:cubicBezTo>
                  <a:pt x="4612" y="806"/>
                  <a:pt x="4261" y="644"/>
                  <a:pt x="4099" y="815"/>
                </a:cubicBezTo>
                <a:cubicBezTo>
                  <a:pt x="4022" y="900"/>
                  <a:pt x="4022" y="1037"/>
                  <a:pt x="3953" y="1140"/>
                </a:cubicBezTo>
                <a:cubicBezTo>
                  <a:pt x="3876" y="1242"/>
                  <a:pt x="3722" y="1268"/>
                  <a:pt x="3594" y="1268"/>
                </a:cubicBezTo>
                <a:cubicBezTo>
                  <a:pt x="3575" y="1269"/>
                  <a:pt x="3556" y="1269"/>
                  <a:pt x="3537" y="1269"/>
                </a:cubicBezTo>
                <a:cubicBezTo>
                  <a:pt x="3273" y="1269"/>
                  <a:pt x="3001" y="1217"/>
                  <a:pt x="2721" y="1217"/>
                </a:cubicBezTo>
                <a:cubicBezTo>
                  <a:pt x="2431" y="1217"/>
                  <a:pt x="2114" y="1294"/>
                  <a:pt x="1943" y="1533"/>
                </a:cubicBezTo>
                <a:cubicBezTo>
                  <a:pt x="1840" y="1662"/>
                  <a:pt x="1780" y="1841"/>
                  <a:pt x="1618" y="1901"/>
                </a:cubicBezTo>
                <a:cubicBezTo>
                  <a:pt x="1588" y="1910"/>
                  <a:pt x="1554" y="1912"/>
                  <a:pt x="1517" y="1912"/>
                </a:cubicBezTo>
                <a:cubicBezTo>
                  <a:pt x="1481" y="1912"/>
                  <a:pt x="1442" y="1910"/>
                  <a:pt x="1404" y="1910"/>
                </a:cubicBezTo>
                <a:cubicBezTo>
                  <a:pt x="1385" y="1909"/>
                  <a:pt x="1366" y="1909"/>
                  <a:pt x="1347" y="1909"/>
                </a:cubicBezTo>
                <a:cubicBezTo>
                  <a:pt x="1101" y="1909"/>
                  <a:pt x="856" y="1960"/>
                  <a:pt x="626" y="2055"/>
                </a:cubicBezTo>
                <a:cubicBezTo>
                  <a:pt x="540" y="2098"/>
                  <a:pt x="454" y="2158"/>
                  <a:pt x="420" y="2243"/>
                </a:cubicBezTo>
                <a:cubicBezTo>
                  <a:pt x="403" y="2329"/>
                  <a:pt x="420" y="2423"/>
                  <a:pt x="369" y="2483"/>
                </a:cubicBezTo>
                <a:cubicBezTo>
                  <a:pt x="318" y="2543"/>
                  <a:pt x="232" y="2543"/>
                  <a:pt x="155" y="2560"/>
                </a:cubicBezTo>
                <a:cubicBezTo>
                  <a:pt x="78" y="2586"/>
                  <a:pt x="1" y="2654"/>
                  <a:pt x="35" y="2722"/>
                </a:cubicBezTo>
                <a:cubicBezTo>
                  <a:pt x="61" y="2765"/>
                  <a:pt x="121" y="2774"/>
                  <a:pt x="164" y="2774"/>
                </a:cubicBezTo>
                <a:cubicBezTo>
                  <a:pt x="688" y="2800"/>
                  <a:pt x="1213" y="2809"/>
                  <a:pt x="1738" y="2809"/>
                </a:cubicBezTo>
                <a:cubicBezTo>
                  <a:pt x="2822" y="2809"/>
                  <a:pt x="3906" y="2771"/>
                  <a:pt x="4989" y="2771"/>
                </a:cubicBezTo>
                <a:cubicBezTo>
                  <a:pt x="5574" y="2771"/>
                  <a:pt x="6158" y="2782"/>
                  <a:pt x="6742" y="2816"/>
                </a:cubicBezTo>
                <a:cubicBezTo>
                  <a:pt x="7294" y="2846"/>
                  <a:pt x="7849" y="2897"/>
                  <a:pt x="8397" y="2897"/>
                </a:cubicBezTo>
                <a:cubicBezTo>
                  <a:pt x="8817" y="2897"/>
                  <a:pt x="9234" y="2867"/>
                  <a:pt x="9642" y="2774"/>
                </a:cubicBezTo>
                <a:cubicBezTo>
                  <a:pt x="9771" y="2739"/>
                  <a:pt x="9925" y="2654"/>
                  <a:pt x="9899" y="2526"/>
                </a:cubicBezTo>
                <a:cubicBezTo>
                  <a:pt x="9873" y="2457"/>
                  <a:pt x="9796" y="2414"/>
                  <a:pt x="9736" y="2380"/>
                </a:cubicBezTo>
                <a:cubicBezTo>
                  <a:pt x="9540" y="2295"/>
                  <a:pt x="9343" y="2252"/>
                  <a:pt x="9138" y="2226"/>
                </a:cubicBezTo>
                <a:cubicBezTo>
                  <a:pt x="9052" y="2218"/>
                  <a:pt x="8941" y="2218"/>
                  <a:pt x="8881" y="2149"/>
                </a:cubicBezTo>
                <a:cubicBezTo>
                  <a:pt x="8838" y="2106"/>
                  <a:pt x="8813" y="2047"/>
                  <a:pt x="8787" y="1995"/>
                </a:cubicBezTo>
                <a:cubicBezTo>
                  <a:pt x="8706" y="1854"/>
                  <a:pt x="8539" y="1775"/>
                  <a:pt x="8375" y="1775"/>
                </a:cubicBezTo>
                <a:cubicBezTo>
                  <a:pt x="8280" y="1775"/>
                  <a:pt x="8186" y="1802"/>
                  <a:pt x="8111" y="1858"/>
                </a:cubicBezTo>
                <a:cubicBezTo>
                  <a:pt x="8043" y="1910"/>
                  <a:pt x="7983" y="1987"/>
                  <a:pt x="7906" y="2021"/>
                </a:cubicBezTo>
                <a:cubicBezTo>
                  <a:pt x="7859" y="2046"/>
                  <a:pt x="7810" y="2058"/>
                  <a:pt x="7761" y="2058"/>
                </a:cubicBezTo>
                <a:cubicBezTo>
                  <a:pt x="7598" y="2058"/>
                  <a:pt x="7432" y="1932"/>
                  <a:pt x="7307" y="1807"/>
                </a:cubicBezTo>
                <a:cubicBezTo>
                  <a:pt x="7136" y="1644"/>
                  <a:pt x="6836" y="1533"/>
                  <a:pt x="6717" y="1328"/>
                </a:cubicBezTo>
                <a:cubicBezTo>
                  <a:pt x="6580" y="1106"/>
                  <a:pt x="6631" y="772"/>
                  <a:pt x="6460" y="507"/>
                </a:cubicBezTo>
                <a:cubicBezTo>
                  <a:pt x="6280" y="233"/>
                  <a:pt x="5981" y="28"/>
                  <a:pt x="5664" y="2"/>
                </a:cubicBezTo>
                <a:cubicBezTo>
                  <a:pt x="5650" y="1"/>
                  <a:pt x="5636" y="1"/>
                  <a:pt x="56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35"/>
          <p:cNvPicPr preferRelativeResize="0"/>
          <p:nvPr/>
        </p:nvPicPr>
        <p:blipFill>
          <a:blip r:embed="rId4">
            <a:alphaModFix/>
          </a:blip>
          <a:stretch>
            <a:fillRect/>
          </a:stretch>
        </p:blipFill>
        <p:spPr>
          <a:xfrm rot="1393596">
            <a:off x="3200514" y="2353985"/>
            <a:ext cx="584685" cy="435525"/>
          </a:xfrm>
          <a:prstGeom prst="rect">
            <a:avLst/>
          </a:prstGeom>
          <a:noFill/>
          <a:ln>
            <a:noFill/>
          </a:ln>
        </p:spPr>
      </p:pic>
      <p:pic>
        <p:nvPicPr>
          <p:cNvPr id="523" name="Google Shape;523;p35"/>
          <p:cNvPicPr preferRelativeResize="0"/>
          <p:nvPr/>
        </p:nvPicPr>
        <p:blipFill>
          <a:blip r:embed="rId5">
            <a:alphaModFix/>
          </a:blip>
          <a:stretch>
            <a:fillRect/>
          </a:stretch>
        </p:blipFill>
        <p:spPr>
          <a:xfrm>
            <a:off x="5696516" y="3466728"/>
            <a:ext cx="477850" cy="435540"/>
          </a:xfrm>
          <a:prstGeom prst="rect">
            <a:avLst/>
          </a:prstGeom>
          <a:noFill/>
          <a:ln>
            <a:noFill/>
          </a:ln>
        </p:spPr>
      </p:pic>
      <p:pic>
        <p:nvPicPr>
          <p:cNvPr id="524" name="Google Shape;524;p35"/>
          <p:cNvPicPr preferRelativeResize="0"/>
          <p:nvPr/>
        </p:nvPicPr>
        <p:blipFill>
          <a:blip r:embed="rId6">
            <a:alphaModFix/>
          </a:blip>
          <a:stretch>
            <a:fillRect/>
          </a:stretch>
        </p:blipFill>
        <p:spPr>
          <a:xfrm>
            <a:off x="5453500" y="3992025"/>
            <a:ext cx="192003" cy="117250"/>
          </a:xfrm>
          <a:prstGeom prst="rect">
            <a:avLst/>
          </a:prstGeom>
          <a:noFill/>
          <a:ln>
            <a:noFill/>
          </a:ln>
        </p:spPr>
      </p:pic>
      <p:pic>
        <p:nvPicPr>
          <p:cNvPr id="525" name="Google Shape;525;p35"/>
          <p:cNvPicPr preferRelativeResize="0"/>
          <p:nvPr/>
        </p:nvPicPr>
        <p:blipFill>
          <a:blip r:embed="rId6">
            <a:alphaModFix/>
          </a:blip>
          <a:stretch>
            <a:fillRect/>
          </a:stretch>
        </p:blipFill>
        <p:spPr>
          <a:xfrm>
            <a:off x="3662760" y="1157108"/>
            <a:ext cx="297225" cy="181517"/>
          </a:xfrm>
          <a:prstGeom prst="rect">
            <a:avLst/>
          </a:prstGeom>
          <a:noFill/>
          <a:ln>
            <a:noFill/>
          </a:ln>
        </p:spPr>
      </p:pic>
      <p:pic>
        <p:nvPicPr>
          <p:cNvPr id="526" name="Google Shape;526;p35"/>
          <p:cNvPicPr preferRelativeResize="0"/>
          <p:nvPr/>
        </p:nvPicPr>
        <p:blipFill>
          <a:blip r:embed="rId7">
            <a:alphaModFix/>
          </a:blip>
          <a:stretch>
            <a:fillRect/>
          </a:stretch>
        </p:blipFill>
        <p:spPr>
          <a:xfrm>
            <a:off x="4150875" y="3247567"/>
            <a:ext cx="1147062" cy="7724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6"/>
          <p:cNvSpPr/>
          <p:nvPr/>
        </p:nvSpPr>
        <p:spPr>
          <a:xfrm>
            <a:off x="1244076" y="3353250"/>
            <a:ext cx="1231200" cy="265200"/>
          </a:xfrm>
          <a:prstGeom prst="roundRect">
            <a:avLst>
              <a:gd fmla="val 16667"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636750" y="445025"/>
            <a:ext cx="7870500" cy="572700"/>
          </a:xfrm>
          <a:prstGeom prst="roundRect">
            <a:avLst>
              <a:gd fmla="val 16667"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534" name="Google Shape;534;p36"/>
          <p:cNvSpPr txBox="1"/>
          <p:nvPr/>
        </p:nvSpPr>
        <p:spPr>
          <a:xfrm>
            <a:off x="845122" y="3742314"/>
            <a:ext cx="2010000" cy="5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Illustration, Mockups and Charts</a:t>
            </a:r>
            <a:endParaRPr>
              <a:solidFill>
                <a:schemeClr val="dk1"/>
              </a:solidFill>
              <a:latin typeface="Assistant"/>
              <a:ea typeface="Assistant"/>
              <a:cs typeface="Assistant"/>
              <a:sym typeface="Assistant"/>
            </a:endParaRPr>
          </a:p>
        </p:txBody>
      </p:sp>
      <p:sp>
        <p:nvSpPr>
          <p:cNvPr id="535" name="Google Shape;535;p36"/>
          <p:cNvSpPr txBox="1"/>
          <p:nvPr/>
        </p:nvSpPr>
        <p:spPr>
          <a:xfrm>
            <a:off x="1237825" y="3353250"/>
            <a:ext cx="1202400" cy="265200"/>
          </a:xfrm>
          <a:prstGeom prst="rect">
            <a:avLst/>
          </a:prstGeom>
          <a:noFill/>
          <a:ln>
            <a:noFill/>
          </a:ln>
          <a:effectLst>
            <a:outerShdw rotWithShape="0" algn="bl" dir="7800000" dist="28575">
              <a:schemeClr val="accent6"/>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Permanent Marker"/>
                <a:ea typeface="Permanent Marker"/>
                <a:cs typeface="Permanent Marker"/>
                <a:sym typeface="Permanent Marker"/>
              </a:rPr>
              <a:t>Design</a:t>
            </a:r>
            <a:endParaRPr sz="1500">
              <a:solidFill>
                <a:schemeClr val="dk1"/>
              </a:solidFill>
              <a:latin typeface="Permanent Marker"/>
              <a:ea typeface="Permanent Marker"/>
              <a:cs typeface="Permanent Marker"/>
              <a:sym typeface="Permanent Marker"/>
            </a:endParaRPr>
          </a:p>
        </p:txBody>
      </p:sp>
      <p:sp>
        <p:nvSpPr>
          <p:cNvPr id="536" name="Google Shape;536;p36"/>
          <p:cNvSpPr txBox="1"/>
          <p:nvPr/>
        </p:nvSpPr>
        <p:spPr>
          <a:xfrm>
            <a:off x="3578969" y="3742314"/>
            <a:ext cx="2010000" cy="5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API, Database and CRUD</a:t>
            </a:r>
            <a:endParaRPr>
              <a:solidFill>
                <a:schemeClr val="dk1"/>
              </a:solidFill>
              <a:latin typeface="Assistant"/>
              <a:ea typeface="Assistant"/>
              <a:cs typeface="Assistant"/>
              <a:sym typeface="Assistant"/>
            </a:endParaRPr>
          </a:p>
        </p:txBody>
      </p:sp>
      <p:sp>
        <p:nvSpPr>
          <p:cNvPr id="537" name="Google Shape;537;p36"/>
          <p:cNvSpPr txBox="1"/>
          <p:nvPr/>
        </p:nvSpPr>
        <p:spPr>
          <a:xfrm>
            <a:off x="2216269" y="1747464"/>
            <a:ext cx="2010000" cy="5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Building my website and implementing CSS</a:t>
            </a:r>
            <a:endParaRPr>
              <a:solidFill>
                <a:schemeClr val="dk1"/>
              </a:solidFill>
              <a:latin typeface="Assistant"/>
              <a:ea typeface="Assistant"/>
              <a:cs typeface="Assistant"/>
              <a:sym typeface="Assistant"/>
            </a:endParaRPr>
          </a:p>
        </p:txBody>
      </p:sp>
      <p:sp>
        <p:nvSpPr>
          <p:cNvPr id="538" name="Google Shape;538;p36"/>
          <p:cNvSpPr txBox="1"/>
          <p:nvPr/>
        </p:nvSpPr>
        <p:spPr>
          <a:xfrm>
            <a:off x="4938144" y="1751264"/>
            <a:ext cx="2010000" cy="5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Connecting my frontend to backend</a:t>
            </a:r>
            <a:endParaRPr>
              <a:solidFill>
                <a:schemeClr val="dk1"/>
              </a:solidFill>
              <a:latin typeface="Assistant"/>
              <a:ea typeface="Assistant"/>
              <a:cs typeface="Assistant"/>
              <a:sym typeface="Assistant"/>
            </a:endParaRPr>
          </a:p>
        </p:txBody>
      </p:sp>
      <p:sp>
        <p:nvSpPr>
          <p:cNvPr id="539" name="Google Shape;539;p36"/>
          <p:cNvSpPr txBox="1"/>
          <p:nvPr/>
        </p:nvSpPr>
        <p:spPr>
          <a:xfrm>
            <a:off x="6288878" y="3742314"/>
            <a:ext cx="2010000" cy="5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sistant"/>
                <a:ea typeface="Assistant"/>
                <a:cs typeface="Assistant"/>
                <a:sym typeface="Assistant"/>
              </a:rPr>
              <a:t>Github, Presentation and remaining documents</a:t>
            </a:r>
            <a:endParaRPr>
              <a:solidFill>
                <a:schemeClr val="dk1"/>
              </a:solidFill>
              <a:latin typeface="Assistant"/>
              <a:ea typeface="Assistant"/>
              <a:cs typeface="Assistant"/>
              <a:sym typeface="Assistant"/>
            </a:endParaRPr>
          </a:p>
        </p:txBody>
      </p:sp>
      <p:cxnSp>
        <p:nvCxnSpPr>
          <p:cNvPr id="540" name="Google Shape;540;p36"/>
          <p:cNvCxnSpPr/>
          <p:nvPr/>
        </p:nvCxnSpPr>
        <p:spPr>
          <a:xfrm>
            <a:off x="1771150" y="2889975"/>
            <a:ext cx="5460900" cy="0"/>
          </a:xfrm>
          <a:prstGeom prst="straightConnector1">
            <a:avLst/>
          </a:prstGeom>
          <a:noFill/>
          <a:ln cap="flat" cmpd="sng" w="38100">
            <a:solidFill>
              <a:srgbClr val="FFFFFF"/>
            </a:solidFill>
            <a:prstDash val="solid"/>
            <a:round/>
            <a:headEnd len="med" w="med" type="none"/>
            <a:tailEnd len="med" w="med" type="none"/>
          </a:ln>
        </p:spPr>
      </p:cxnSp>
      <p:grpSp>
        <p:nvGrpSpPr>
          <p:cNvPr id="541" name="Google Shape;541;p36"/>
          <p:cNvGrpSpPr/>
          <p:nvPr/>
        </p:nvGrpSpPr>
        <p:grpSpPr>
          <a:xfrm>
            <a:off x="1573975" y="2613819"/>
            <a:ext cx="552295" cy="552295"/>
            <a:chOff x="1037825" y="122625"/>
            <a:chExt cx="709800" cy="709800"/>
          </a:xfrm>
        </p:grpSpPr>
        <p:sp>
          <p:nvSpPr>
            <p:cNvPr id="542" name="Google Shape;542;p36"/>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6"/>
          <p:cNvGrpSpPr/>
          <p:nvPr/>
        </p:nvGrpSpPr>
        <p:grpSpPr>
          <a:xfrm>
            <a:off x="2945121" y="2613819"/>
            <a:ext cx="552295" cy="552295"/>
            <a:chOff x="1037825" y="122625"/>
            <a:chExt cx="709800" cy="709800"/>
          </a:xfrm>
        </p:grpSpPr>
        <p:sp>
          <p:nvSpPr>
            <p:cNvPr id="546" name="Google Shape;546;p36"/>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6"/>
          <p:cNvGrpSpPr/>
          <p:nvPr/>
        </p:nvGrpSpPr>
        <p:grpSpPr>
          <a:xfrm>
            <a:off x="4307821" y="2613819"/>
            <a:ext cx="552295" cy="552295"/>
            <a:chOff x="1037825" y="122625"/>
            <a:chExt cx="709800" cy="709800"/>
          </a:xfrm>
        </p:grpSpPr>
        <p:sp>
          <p:nvSpPr>
            <p:cNvPr id="550" name="Google Shape;550;p36"/>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6"/>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6"/>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6"/>
          <p:cNvGrpSpPr/>
          <p:nvPr/>
        </p:nvGrpSpPr>
        <p:grpSpPr>
          <a:xfrm>
            <a:off x="5666996" y="2613819"/>
            <a:ext cx="552295" cy="552295"/>
            <a:chOff x="1037825" y="122625"/>
            <a:chExt cx="709800" cy="709800"/>
          </a:xfrm>
        </p:grpSpPr>
        <p:sp>
          <p:nvSpPr>
            <p:cNvPr id="554" name="Google Shape;554;p36"/>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6"/>
          <p:cNvGrpSpPr/>
          <p:nvPr/>
        </p:nvGrpSpPr>
        <p:grpSpPr>
          <a:xfrm>
            <a:off x="7017730" y="2613819"/>
            <a:ext cx="552295" cy="552295"/>
            <a:chOff x="1037825" y="122625"/>
            <a:chExt cx="709800" cy="709800"/>
          </a:xfrm>
        </p:grpSpPr>
        <p:sp>
          <p:nvSpPr>
            <p:cNvPr id="558" name="Google Shape;558;p36"/>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6"/>
          <p:cNvSpPr/>
          <p:nvPr/>
        </p:nvSpPr>
        <p:spPr>
          <a:xfrm>
            <a:off x="1155051" y="2025176"/>
            <a:ext cx="362203" cy="136351"/>
          </a:xfrm>
          <a:custGeom>
            <a:rect b="b" l="l" r="r" t="t"/>
            <a:pathLst>
              <a:path extrusionOk="0" h="1203" w="2876">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rgbClr val="FFFFFF">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7801032" y="1638865"/>
            <a:ext cx="477847" cy="203951"/>
          </a:xfrm>
          <a:custGeom>
            <a:rect b="b" l="l" r="r" t="t"/>
            <a:pathLst>
              <a:path extrusionOk="0" h="1203" w="2876">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rgbClr val="FFFFFF">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3" name="Google Shape;563;p36"/>
          <p:cNvPicPr preferRelativeResize="0"/>
          <p:nvPr/>
        </p:nvPicPr>
        <p:blipFill>
          <a:blip r:embed="rId3">
            <a:alphaModFix/>
          </a:blip>
          <a:stretch>
            <a:fillRect/>
          </a:stretch>
        </p:blipFill>
        <p:spPr>
          <a:xfrm>
            <a:off x="7017727" y="1211435"/>
            <a:ext cx="584685" cy="435525"/>
          </a:xfrm>
          <a:prstGeom prst="rect">
            <a:avLst/>
          </a:prstGeom>
          <a:noFill/>
          <a:ln>
            <a:noFill/>
          </a:ln>
        </p:spPr>
      </p:pic>
      <p:pic>
        <p:nvPicPr>
          <p:cNvPr id="564" name="Google Shape;564;p36"/>
          <p:cNvPicPr preferRelativeResize="0"/>
          <p:nvPr/>
        </p:nvPicPr>
        <p:blipFill>
          <a:blip r:embed="rId4">
            <a:alphaModFix/>
          </a:blip>
          <a:stretch>
            <a:fillRect/>
          </a:stretch>
        </p:blipFill>
        <p:spPr>
          <a:xfrm>
            <a:off x="789978" y="1556703"/>
            <a:ext cx="477850" cy="435540"/>
          </a:xfrm>
          <a:prstGeom prst="rect">
            <a:avLst/>
          </a:prstGeom>
          <a:noFill/>
          <a:ln>
            <a:noFill/>
          </a:ln>
        </p:spPr>
      </p:pic>
      <p:pic>
        <p:nvPicPr>
          <p:cNvPr id="565" name="Google Shape;565;p36"/>
          <p:cNvPicPr preferRelativeResize="0"/>
          <p:nvPr/>
        </p:nvPicPr>
        <p:blipFill>
          <a:blip r:embed="rId5">
            <a:alphaModFix/>
          </a:blip>
          <a:stretch>
            <a:fillRect/>
          </a:stretch>
        </p:blipFill>
        <p:spPr>
          <a:xfrm>
            <a:off x="1567825" y="1712063"/>
            <a:ext cx="390021" cy="238175"/>
          </a:xfrm>
          <a:prstGeom prst="rect">
            <a:avLst/>
          </a:prstGeom>
          <a:noFill/>
          <a:ln>
            <a:noFill/>
          </a:ln>
        </p:spPr>
      </p:pic>
      <p:sp>
        <p:nvSpPr>
          <p:cNvPr id="566" name="Google Shape;566;p36"/>
          <p:cNvSpPr/>
          <p:nvPr/>
        </p:nvSpPr>
        <p:spPr>
          <a:xfrm>
            <a:off x="7227937" y="1840655"/>
            <a:ext cx="293325" cy="136345"/>
          </a:xfrm>
          <a:custGeom>
            <a:rect b="b" l="l" r="r" t="t"/>
            <a:pathLst>
              <a:path extrusionOk="0" h="1229" w="2644">
                <a:moveTo>
                  <a:pt x="888" y="0"/>
                </a:moveTo>
                <a:cubicBezTo>
                  <a:pt x="798" y="0"/>
                  <a:pt x="706" y="25"/>
                  <a:pt x="633" y="77"/>
                </a:cubicBezTo>
                <a:cubicBezTo>
                  <a:pt x="428" y="223"/>
                  <a:pt x="300" y="676"/>
                  <a:pt x="462" y="882"/>
                </a:cubicBezTo>
                <a:cubicBezTo>
                  <a:pt x="368" y="890"/>
                  <a:pt x="283" y="899"/>
                  <a:pt x="197" y="924"/>
                </a:cubicBezTo>
                <a:cubicBezTo>
                  <a:pt x="146" y="933"/>
                  <a:pt x="77" y="967"/>
                  <a:pt x="43" y="1010"/>
                </a:cubicBezTo>
                <a:cubicBezTo>
                  <a:pt x="0" y="1061"/>
                  <a:pt x="0" y="1138"/>
                  <a:pt x="60" y="1164"/>
                </a:cubicBezTo>
                <a:cubicBezTo>
                  <a:pt x="86" y="1172"/>
                  <a:pt x="112" y="1189"/>
                  <a:pt x="146" y="1189"/>
                </a:cubicBezTo>
                <a:cubicBezTo>
                  <a:pt x="467" y="1215"/>
                  <a:pt x="789" y="1228"/>
                  <a:pt x="1112" y="1228"/>
                </a:cubicBezTo>
                <a:cubicBezTo>
                  <a:pt x="1547" y="1228"/>
                  <a:pt x="1984" y="1204"/>
                  <a:pt x="2421" y="1155"/>
                </a:cubicBezTo>
                <a:cubicBezTo>
                  <a:pt x="2481" y="1147"/>
                  <a:pt x="2550" y="1130"/>
                  <a:pt x="2592" y="1087"/>
                </a:cubicBezTo>
                <a:cubicBezTo>
                  <a:pt x="2644" y="1035"/>
                  <a:pt x="2644" y="950"/>
                  <a:pt x="2601" y="890"/>
                </a:cubicBezTo>
                <a:cubicBezTo>
                  <a:pt x="2558" y="822"/>
                  <a:pt x="2498" y="779"/>
                  <a:pt x="2430" y="762"/>
                </a:cubicBezTo>
                <a:cubicBezTo>
                  <a:pt x="2347" y="724"/>
                  <a:pt x="2260" y="707"/>
                  <a:pt x="2173" y="707"/>
                </a:cubicBezTo>
                <a:cubicBezTo>
                  <a:pt x="2080" y="707"/>
                  <a:pt x="1988" y="727"/>
                  <a:pt x="1899" y="762"/>
                </a:cubicBezTo>
                <a:cubicBezTo>
                  <a:pt x="1849" y="515"/>
                  <a:pt x="1620" y="361"/>
                  <a:pt x="1385" y="361"/>
                </a:cubicBezTo>
                <a:cubicBezTo>
                  <a:pt x="1343" y="361"/>
                  <a:pt x="1300" y="366"/>
                  <a:pt x="1258" y="377"/>
                </a:cubicBezTo>
                <a:cubicBezTo>
                  <a:pt x="1300" y="133"/>
                  <a:pt x="1097" y="0"/>
                  <a:pt x="888" y="0"/>
                </a:cubicBezTo>
                <a:close/>
              </a:path>
            </a:pathLst>
          </a:custGeom>
          <a:solidFill>
            <a:srgbClr val="FFFFFF">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36"/>
          <p:cNvPicPr preferRelativeResize="0"/>
          <p:nvPr/>
        </p:nvPicPr>
        <p:blipFill rotWithShape="1">
          <a:blip r:embed="rId6">
            <a:alphaModFix/>
          </a:blip>
          <a:srcRect b="51052" l="0" r="0" t="0"/>
          <a:stretch/>
        </p:blipFill>
        <p:spPr>
          <a:xfrm>
            <a:off x="-625725" y="4553880"/>
            <a:ext cx="5704476" cy="636800"/>
          </a:xfrm>
          <a:prstGeom prst="rect">
            <a:avLst/>
          </a:prstGeom>
          <a:noFill/>
          <a:ln>
            <a:noFill/>
          </a:ln>
        </p:spPr>
      </p:pic>
      <p:pic>
        <p:nvPicPr>
          <p:cNvPr id="568" name="Google Shape;568;p36"/>
          <p:cNvPicPr preferRelativeResize="0"/>
          <p:nvPr/>
        </p:nvPicPr>
        <p:blipFill rotWithShape="1">
          <a:blip r:embed="rId7">
            <a:alphaModFix/>
          </a:blip>
          <a:srcRect b="9494" l="0" r="37362" t="0"/>
          <a:stretch/>
        </p:blipFill>
        <p:spPr>
          <a:xfrm>
            <a:off x="7227925" y="-28575"/>
            <a:ext cx="2009999" cy="5200652"/>
          </a:xfrm>
          <a:prstGeom prst="rect">
            <a:avLst/>
          </a:prstGeom>
          <a:noFill/>
          <a:ln>
            <a:noFill/>
          </a:ln>
        </p:spPr>
      </p:pic>
      <p:pic>
        <p:nvPicPr>
          <p:cNvPr id="569" name="Google Shape;569;p36"/>
          <p:cNvPicPr preferRelativeResize="0"/>
          <p:nvPr/>
        </p:nvPicPr>
        <p:blipFill rotWithShape="1">
          <a:blip r:embed="rId8">
            <a:alphaModFix/>
          </a:blip>
          <a:srcRect b="0" l="17430" r="26015" t="0"/>
          <a:stretch/>
        </p:blipFill>
        <p:spPr>
          <a:xfrm rot="1748604">
            <a:off x="7279480" y="-288552"/>
            <a:ext cx="2250413" cy="1116130"/>
          </a:xfrm>
          <a:prstGeom prst="rect">
            <a:avLst/>
          </a:prstGeom>
          <a:noFill/>
          <a:ln>
            <a:noFill/>
          </a:ln>
        </p:spPr>
      </p:pic>
      <p:pic>
        <p:nvPicPr>
          <p:cNvPr id="570" name="Google Shape;570;p36"/>
          <p:cNvPicPr preferRelativeResize="0"/>
          <p:nvPr/>
        </p:nvPicPr>
        <p:blipFill>
          <a:blip r:embed="rId9">
            <a:alphaModFix/>
          </a:blip>
          <a:stretch>
            <a:fillRect/>
          </a:stretch>
        </p:blipFill>
        <p:spPr>
          <a:xfrm rot="-2986076">
            <a:off x="-112976" y="-396596"/>
            <a:ext cx="643344" cy="1196273"/>
          </a:xfrm>
          <a:prstGeom prst="rect">
            <a:avLst/>
          </a:prstGeom>
          <a:noFill/>
          <a:ln>
            <a:noFill/>
          </a:ln>
        </p:spPr>
      </p:pic>
      <p:pic>
        <p:nvPicPr>
          <p:cNvPr id="571" name="Google Shape;571;p36"/>
          <p:cNvPicPr preferRelativeResize="0"/>
          <p:nvPr/>
        </p:nvPicPr>
        <p:blipFill>
          <a:blip r:embed="rId10">
            <a:alphaModFix/>
          </a:blip>
          <a:stretch>
            <a:fillRect/>
          </a:stretch>
        </p:blipFill>
        <p:spPr>
          <a:xfrm rot="-1949683">
            <a:off x="235046" y="-715926"/>
            <a:ext cx="881531" cy="1363878"/>
          </a:xfrm>
          <a:prstGeom prst="rect">
            <a:avLst/>
          </a:prstGeom>
          <a:noFill/>
          <a:ln>
            <a:noFill/>
          </a:ln>
        </p:spPr>
      </p:pic>
      <p:pic>
        <p:nvPicPr>
          <p:cNvPr id="572" name="Google Shape;572;p36"/>
          <p:cNvPicPr preferRelativeResize="0"/>
          <p:nvPr/>
        </p:nvPicPr>
        <p:blipFill>
          <a:blip r:embed="rId9">
            <a:alphaModFix/>
          </a:blip>
          <a:stretch>
            <a:fillRect/>
          </a:stretch>
        </p:blipFill>
        <p:spPr>
          <a:xfrm rot="-9560259">
            <a:off x="127481" y="2839140"/>
            <a:ext cx="643345" cy="1196273"/>
          </a:xfrm>
          <a:prstGeom prst="rect">
            <a:avLst/>
          </a:prstGeom>
          <a:noFill/>
          <a:ln>
            <a:noFill/>
          </a:ln>
        </p:spPr>
      </p:pic>
      <p:pic>
        <p:nvPicPr>
          <p:cNvPr id="573" name="Google Shape;573;p36"/>
          <p:cNvPicPr preferRelativeResize="0"/>
          <p:nvPr/>
        </p:nvPicPr>
        <p:blipFill>
          <a:blip r:embed="rId10">
            <a:alphaModFix/>
          </a:blip>
          <a:stretch>
            <a:fillRect/>
          </a:stretch>
        </p:blipFill>
        <p:spPr>
          <a:xfrm rot="-8523867">
            <a:off x="-369997" y="2394095"/>
            <a:ext cx="881531" cy="1363879"/>
          </a:xfrm>
          <a:prstGeom prst="rect">
            <a:avLst/>
          </a:prstGeom>
          <a:noFill/>
          <a:ln>
            <a:noFill/>
          </a:ln>
        </p:spPr>
      </p:pic>
      <p:pic>
        <p:nvPicPr>
          <p:cNvPr id="574" name="Google Shape;574;p36"/>
          <p:cNvPicPr preferRelativeResize="0"/>
          <p:nvPr/>
        </p:nvPicPr>
        <p:blipFill rotWithShape="1">
          <a:blip r:embed="rId11">
            <a:alphaModFix/>
          </a:blip>
          <a:srcRect b="12747" l="64765" r="0" t="0"/>
          <a:stretch/>
        </p:blipFill>
        <p:spPr>
          <a:xfrm>
            <a:off x="-62300" y="1784575"/>
            <a:ext cx="1155924" cy="3368924"/>
          </a:xfrm>
          <a:prstGeom prst="rect">
            <a:avLst/>
          </a:prstGeom>
          <a:noFill/>
          <a:ln>
            <a:noFill/>
          </a:ln>
        </p:spPr>
      </p:pic>
      <p:sp>
        <p:nvSpPr>
          <p:cNvPr id="575" name="Google Shape;575;p36"/>
          <p:cNvSpPr/>
          <p:nvPr/>
        </p:nvSpPr>
        <p:spPr>
          <a:xfrm>
            <a:off x="2605676" y="1364300"/>
            <a:ext cx="1231200" cy="265200"/>
          </a:xfrm>
          <a:prstGeom prst="roundRect">
            <a:avLst>
              <a:gd fmla="val 16667"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Permanent Marker"/>
                <a:ea typeface="Permanent Marker"/>
                <a:cs typeface="Permanent Marker"/>
                <a:sym typeface="Permanent Marker"/>
              </a:rPr>
              <a:t>FRontEnd</a:t>
            </a:r>
            <a:endParaRPr/>
          </a:p>
        </p:txBody>
      </p:sp>
      <p:sp>
        <p:nvSpPr>
          <p:cNvPr id="576" name="Google Shape;576;p36"/>
          <p:cNvSpPr/>
          <p:nvPr/>
        </p:nvSpPr>
        <p:spPr>
          <a:xfrm>
            <a:off x="5327550" y="1372800"/>
            <a:ext cx="1293900" cy="265200"/>
          </a:xfrm>
          <a:prstGeom prst="roundRect">
            <a:avLst>
              <a:gd fmla="val 16667"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Permanent Marker"/>
                <a:ea typeface="Permanent Marker"/>
                <a:cs typeface="Permanent Marker"/>
                <a:sym typeface="Permanent Marker"/>
              </a:rPr>
              <a:t>Connection</a:t>
            </a:r>
            <a:endParaRPr/>
          </a:p>
        </p:txBody>
      </p:sp>
      <p:sp>
        <p:nvSpPr>
          <p:cNvPr id="577" name="Google Shape;577;p36"/>
          <p:cNvSpPr/>
          <p:nvPr/>
        </p:nvSpPr>
        <p:spPr>
          <a:xfrm>
            <a:off x="3968376" y="3336438"/>
            <a:ext cx="1231200" cy="265200"/>
          </a:xfrm>
          <a:prstGeom prst="roundRect">
            <a:avLst>
              <a:gd fmla="val 16667"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Permanent Marker"/>
                <a:ea typeface="Permanent Marker"/>
                <a:cs typeface="Permanent Marker"/>
                <a:sym typeface="Permanent Marker"/>
              </a:rPr>
              <a:t>Backend</a:t>
            </a:r>
            <a:endParaRPr/>
          </a:p>
        </p:txBody>
      </p:sp>
      <p:sp>
        <p:nvSpPr>
          <p:cNvPr id="578" name="Google Shape;578;p36"/>
          <p:cNvSpPr/>
          <p:nvPr/>
        </p:nvSpPr>
        <p:spPr>
          <a:xfrm>
            <a:off x="6581538" y="3336450"/>
            <a:ext cx="1586100" cy="265200"/>
          </a:xfrm>
          <a:prstGeom prst="roundRect">
            <a:avLst>
              <a:gd fmla="val 16667"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Permanent Marker"/>
                <a:ea typeface="Permanent Marker"/>
                <a:cs typeface="Permanent Marker"/>
                <a:sym typeface="Permanent Marker"/>
              </a:rPr>
              <a:t>Documentation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7"/>
          <p:cNvSpPr/>
          <p:nvPr/>
        </p:nvSpPr>
        <p:spPr>
          <a:xfrm>
            <a:off x="636750" y="445025"/>
            <a:ext cx="7870500" cy="572700"/>
          </a:xfrm>
          <a:prstGeom prst="roundRect">
            <a:avLst>
              <a:gd fmla="val 16667"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txBox="1"/>
          <p:nvPr>
            <p:ph idx="1" type="subTitle"/>
          </p:nvPr>
        </p:nvSpPr>
        <p:spPr>
          <a:xfrm>
            <a:off x="2067000" y="1575900"/>
            <a:ext cx="20886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JS</a:t>
            </a:r>
            <a:endParaRPr/>
          </a:p>
        </p:txBody>
      </p:sp>
      <p:sp>
        <p:nvSpPr>
          <p:cNvPr id="585" name="Google Shape;585;p37"/>
          <p:cNvSpPr txBox="1"/>
          <p:nvPr>
            <p:ph idx="2" type="subTitle"/>
          </p:nvPr>
        </p:nvSpPr>
        <p:spPr>
          <a:xfrm>
            <a:off x="2067000" y="2060700"/>
            <a:ext cx="20886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and backend</a:t>
            </a:r>
            <a:endParaRPr/>
          </a:p>
        </p:txBody>
      </p:sp>
      <p:sp>
        <p:nvSpPr>
          <p:cNvPr id="586" name="Google Shape;586;p37"/>
          <p:cNvSpPr txBox="1"/>
          <p:nvPr>
            <p:ph idx="3" type="subTitle"/>
          </p:nvPr>
        </p:nvSpPr>
        <p:spPr>
          <a:xfrm>
            <a:off x="5896049" y="2060700"/>
            <a:ext cx="20886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587" name="Google Shape;587;p37"/>
          <p:cNvSpPr txBox="1"/>
          <p:nvPr>
            <p:ph idx="4" type="subTitle"/>
          </p:nvPr>
        </p:nvSpPr>
        <p:spPr>
          <a:xfrm>
            <a:off x="2067000" y="3659300"/>
            <a:ext cx="20886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Native CSS for frontend</a:t>
            </a:r>
            <a:endParaRPr/>
          </a:p>
        </p:txBody>
      </p:sp>
      <p:sp>
        <p:nvSpPr>
          <p:cNvPr id="588" name="Google Shape;588;p37"/>
          <p:cNvSpPr txBox="1"/>
          <p:nvPr>
            <p:ph idx="5" type="subTitle"/>
          </p:nvPr>
        </p:nvSpPr>
        <p:spPr>
          <a:xfrm>
            <a:off x="5896049" y="3659300"/>
            <a:ext cx="20886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talk to my database</a:t>
            </a:r>
            <a:endParaRPr/>
          </a:p>
        </p:txBody>
      </p:sp>
      <p:sp>
        <p:nvSpPr>
          <p:cNvPr id="589" name="Google Shape;589;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 Stack</a:t>
            </a:r>
            <a:endParaRPr>
              <a:solidFill>
                <a:schemeClr val="dk1"/>
              </a:solidFill>
            </a:endParaRPr>
          </a:p>
        </p:txBody>
      </p:sp>
      <p:sp>
        <p:nvSpPr>
          <p:cNvPr id="590" name="Google Shape;590;p37"/>
          <p:cNvSpPr txBox="1"/>
          <p:nvPr>
            <p:ph idx="6" type="subTitle"/>
          </p:nvPr>
        </p:nvSpPr>
        <p:spPr>
          <a:xfrm>
            <a:off x="2067000" y="3174500"/>
            <a:ext cx="20886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CSS</a:t>
            </a:r>
            <a:endParaRPr/>
          </a:p>
        </p:txBody>
      </p:sp>
      <p:sp>
        <p:nvSpPr>
          <p:cNvPr id="591" name="Google Shape;591;p37"/>
          <p:cNvSpPr txBox="1"/>
          <p:nvPr>
            <p:ph idx="7" type="subTitle"/>
          </p:nvPr>
        </p:nvSpPr>
        <p:spPr>
          <a:xfrm>
            <a:off x="5896055" y="1575900"/>
            <a:ext cx="20886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MongoDB</a:t>
            </a:r>
            <a:endParaRPr/>
          </a:p>
        </p:txBody>
      </p:sp>
      <p:sp>
        <p:nvSpPr>
          <p:cNvPr id="592" name="Google Shape;592;p37"/>
          <p:cNvSpPr txBox="1"/>
          <p:nvPr>
            <p:ph idx="8" type="subTitle"/>
          </p:nvPr>
        </p:nvSpPr>
        <p:spPr>
          <a:xfrm>
            <a:off x="5896055" y="3174500"/>
            <a:ext cx="20886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Bruno</a:t>
            </a:r>
            <a:endParaRPr/>
          </a:p>
        </p:txBody>
      </p:sp>
      <p:pic>
        <p:nvPicPr>
          <p:cNvPr id="593" name="Google Shape;593;p37"/>
          <p:cNvPicPr preferRelativeResize="0"/>
          <p:nvPr/>
        </p:nvPicPr>
        <p:blipFill rotWithShape="1">
          <a:blip r:embed="rId3">
            <a:alphaModFix/>
          </a:blip>
          <a:srcRect b="884" l="0" r="0" t="874"/>
          <a:stretch/>
        </p:blipFill>
        <p:spPr>
          <a:xfrm>
            <a:off x="862663" y="1575912"/>
            <a:ext cx="1059000" cy="1040400"/>
          </a:xfrm>
          <a:prstGeom prst="ellipse">
            <a:avLst/>
          </a:prstGeom>
          <a:noFill/>
          <a:ln>
            <a:noFill/>
          </a:ln>
        </p:spPr>
      </p:pic>
      <p:pic>
        <p:nvPicPr>
          <p:cNvPr id="594" name="Google Shape;594;p37"/>
          <p:cNvPicPr preferRelativeResize="0"/>
          <p:nvPr/>
        </p:nvPicPr>
        <p:blipFill rotWithShape="1">
          <a:blip r:embed="rId4">
            <a:alphaModFix/>
          </a:blip>
          <a:srcRect b="641" l="0" r="0" t="641"/>
          <a:stretch/>
        </p:blipFill>
        <p:spPr>
          <a:xfrm>
            <a:off x="4496311" y="1573438"/>
            <a:ext cx="1058924" cy="1045334"/>
          </a:xfrm>
          <a:prstGeom prst="rect">
            <a:avLst/>
          </a:prstGeom>
          <a:noFill/>
          <a:ln>
            <a:noFill/>
          </a:ln>
        </p:spPr>
      </p:pic>
      <p:pic>
        <p:nvPicPr>
          <p:cNvPr id="595" name="Google Shape;595;p37"/>
          <p:cNvPicPr preferRelativeResize="0"/>
          <p:nvPr/>
        </p:nvPicPr>
        <p:blipFill rotWithShape="1">
          <a:blip r:embed="rId5">
            <a:alphaModFix/>
          </a:blip>
          <a:srcRect b="1969" l="0" r="0" t="1969"/>
          <a:stretch/>
        </p:blipFill>
        <p:spPr>
          <a:xfrm>
            <a:off x="792325" y="3174475"/>
            <a:ext cx="1199700" cy="1152300"/>
          </a:xfrm>
          <a:prstGeom prst="ellipse">
            <a:avLst/>
          </a:prstGeom>
          <a:noFill/>
          <a:ln>
            <a:noFill/>
          </a:ln>
        </p:spPr>
      </p:pic>
      <p:pic>
        <p:nvPicPr>
          <p:cNvPr id="596" name="Google Shape;596;p37"/>
          <p:cNvPicPr preferRelativeResize="0"/>
          <p:nvPr/>
        </p:nvPicPr>
        <p:blipFill rotWithShape="1">
          <a:blip r:embed="rId6">
            <a:alphaModFix/>
          </a:blip>
          <a:srcRect b="0" l="2998" r="3007" t="0"/>
          <a:stretch/>
        </p:blipFill>
        <p:spPr>
          <a:xfrm>
            <a:off x="4496300" y="3174500"/>
            <a:ext cx="1111800" cy="1066800"/>
          </a:xfrm>
          <a:prstGeom prst="ellipse">
            <a:avLst/>
          </a:prstGeom>
          <a:noFill/>
          <a:ln>
            <a:noFill/>
          </a:ln>
        </p:spPr>
      </p:pic>
      <p:pic>
        <p:nvPicPr>
          <p:cNvPr id="597" name="Google Shape;597;p37"/>
          <p:cNvPicPr preferRelativeResize="0"/>
          <p:nvPr/>
        </p:nvPicPr>
        <p:blipFill>
          <a:blip r:embed="rId7">
            <a:alphaModFix/>
          </a:blip>
          <a:stretch>
            <a:fillRect/>
          </a:stretch>
        </p:blipFill>
        <p:spPr>
          <a:xfrm>
            <a:off x="7713404" y="-47625"/>
            <a:ext cx="2036526" cy="1300075"/>
          </a:xfrm>
          <a:prstGeom prst="rect">
            <a:avLst/>
          </a:prstGeom>
          <a:noFill/>
          <a:ln>
            <a:noFill/>
          </a:ln>
        </p:spPr>
      </p:pic>
      <p:pic>
        <p:nvPicPr>
          <p:cNvPr id="598" name="Google Shape;598;p37"/>
          <p:cNvPicPr preferRelativeResize="0"/>
          <p:nvPr/>
        </p:nvPicPr>
        <p:blipFill rotWithShape="1">
          <a:blip r:embed="rId8">
            <a:alphaModFix/>
          </a:blip>
          <a:srcRect b="45711" l="0" r="0" t="0"/>
          <a:stretch/>
        </p:blipFill>
        <p:spPr>
          <a:xfrm rot="-6807394">
            <a:off x="8139931" y="256934"/>
            <a:ext cx="1774380" cy="1186260"/>
          </a:xfrm>
          <a:prstGeom prst="rect">
            <a:avLst/>
          </a:prstGeom>
          <a:noFill/>
          <a:ln>
            <a:noFill/>
          </a:ln>
        </p:spPr>
      </p:pic>
      <p:pic>
        <p:nvPicPr>
          <p:cNvPr id="599" name="Google Shape;599;p37"/>
          <p:cNvPicPr preferRelativeResize="0"/>
          <p:nvPr/>
        </p:nvPicPr>
        <p:blipFill>
          <a:blip r:embed="rId9">
            <a:alphaModFix/>
          </a:blip>
          <a:stretch>
            <a:fillRect/>
          </a:stretch>
        </p:blipFill>
        <p:spPr>
          <a:xfrm rot="-21">
            <a:off x="713226" y="390336"/>
            <a:ext cx="1199645" cy="11831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cxnSp>
        <p:nvCxnSpPr>
          <p:cNvPr id="604" name="Google Shape;604;p38"/>
          <p:cNvCxnSpPr>
            <a:endCxn id="605" idx="2"/>
          </p:cNvCxnSpPr>
          <p:nvPr/>
        </p:nvCxnSpPr>
        <p:spPr>
          <a:xfrm flipH="1" rot="10800000">
            <a:off x="3382481" y="2049291"/>
            <a:ext cx="2321100" cy="68100"/>
          </a:xfrm>
          <a:prstGeom prst="straightConnector1">
            <a:avLst/>
          </a:prstGeom>
          <a:noFill/>
          <a:ln cap="flat" cmpd="sng" w="28575">
            <a:solidFill>
              <a:schemeClr val="accent6"/>
            </a:solidFill>
            <a:prstDash val="solid"/>
            <a:round/>
            <a:headEnd len="med" w="med" type="none"/>
            <a:tailEnd len="med" w="med" type="none"/>
          </a:ln>
        </p:spPr>
      </p:cxnSp>
      <p:grpSp>
        <p:nvGrpSpPr>
          <p:cNvPr id="606" name="Google Shape;606;p38"/>
          <p:cNvGrpSpPr/>
          <p:nvPr/>
        </p:nvGrpSpPr>
        <p:grpSpPr>
          <a:xfrm>
            <a:off x="5703581" y="1357023"/>
            <a:ext cx="1384536" cy="1384536"/>
            <a:chOff x="1037825" y="122625"/>
            <a:chExt cx="709800" cy="709800"/>
          </a:xfrm>
        </p:grpSpPr>
        <p:sp>
          <p:nvSpPr>
            <p:cNvPr id="605" name="Google Shape;605;p38"/>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38"/>
          <p:cNvGrpSpPr/>
          <p:nvPr/>
        </p:nvGrpSpPr>
        <p:grpSpPr>
          <a:xfrm>
            <a:off x="1826473" y="1356431"/>
            <a:ext cx="1546512" cy="1546441"/>
            <a:chOff x="1037825" y="122625"/>
            <a:chExt cx="709800" cy="709800"/>
          </a:xfrm>
        </p:grpSpPr>
        <p:sp>
          <p:nvSpPr>
            <p:cNvPr id="610" name="Google Shape;610;p38"/>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38"/>
          <p:cNvSpPr/>
          <p:nvPr/>
        </p:nvSpPr>
        <p:spPr>
          <a:xfrm>
            <a:off x="636750" y="445025"/>
            <a:ext cx="7870500" cy="572700"/>
          </a:xfrm>
          <a:prstGeom prst="roundRect">
            <a:avLst>
              <a:gd fmla="val 16667"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12529"/>
                </a:solidFill>
              </a:rPr>
              <a:t>DATABASE</a:t>
            </a:r>
            <a:endParaRPr>
              <a:solidFill>
                <a:schemeClr val="dk1"/>
              </a:solidFill>
            </a:endParaRPr>
          </a:p>
        </p:txBody>
      </p:sp>
      <p:sp>
        <p:nvSpPr>
          <p:cNvPr id="615" name="Google Shape;615;p38"/>
          <p:cNvSpPr txBox="1"/>
          <p:nvPr/>
        </p:nvSpPr>
        <p:spPr>
          <a:xfrm>
            <a:off x="720000" y="2950650"/>
            <a:ext cx="1493400" cy="402300"/>
          </a:xfrm>
          <a:prstGeom prst="rect">
            <a:avLst/>
          </a:prstGeom>
          <a:noFill/>
          <a:ln>
            <a:noFill/>
          </a:ln>
          <a:effectLst>
            <a:outerShdw rotWithShape="0" algn="bl" dir="9240000" dist="28575">
              <a:schemeClr val="accent6"/>
            </a:outerShdw>
          </a:effectLst>
        </p:spPr>
        <p:txBody>
          <a:bodyPr anchorCtr="0" anchor="b" bIns="91425" lIns="91425" spcFirstLastPara="1" rIns="91425" wrap="square" tIns="91425">
            <a:noAutofit/>
          </a:bodyPr>
          <a:lstStyle/>
          <a:p>
            <a:pPr indent="0" lvl="0" marL="0" rtl="0" algn="ctr">
              <a:spcBef>
                <a:spcPts val="0"/>
              </a:spcBef>
              <a:spcAft>
                <a:spcPts val="0"/>
              </a:spcAft>
              <a:buNone/>
            </a:pPr>
            <a:r>
              <a:t/>
            </a:r>
            <a:endParaRPr sz="2000">
              <a:solidFill>
                <a:schemeClr val="dk1"/>
              </a:solidFill>
              <a:latin typeface="Permanent Marker"/>
              <a:ea typeface="Permanent Marker"/>
              <a:cs typeface="Permanent Marker"/>
              <a:sym typeface="Permanent Marker"/>
            </a:endParaRPr>
          </a:p>
        </p:txBody>
      </p:sp>
      <p:sp>
        <p:nvSpPr>
          <p:cNvPr id="616" name="Google Shape;616;p38"/>
          <p:cNvSpPr txBox="1"/>
          <p:nvPr/>
        </p:nvSpPr>
        <p:spPr>
          <a:xfrm>
            <a:off x="1891750" y="3090024"/>
            <a:ext cx="1493400" cy="1445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B2823"/>
                </a:solidFill>
                <a:latin typeface="Assistant"/>
                <a:ea typeface="Assistant"/>
                <a:cs typeface="Assistant"/>
                <a:sym typeface="Assistant"/>
              </a:rPr>
              <a:t>organisingTeacherName: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email: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mobileNumber: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schoolName: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address: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visitFormat: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firstPreferredDate: Date,</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secondPreferredDate: Date,</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thirdPreferredDate: Date</a:t>
            </a:r>
            <a:endParaRPr sz="800">
              <a:solidFill>
                <a:srgbClr val="2B2823"/>
              </a:solidFill>
              <a:latin typeface="Assistant"/>
              <a:ea typeface="Assistant"/>
              <a:cs typeface="Assistant"/>
              <a:sym typeface="Assistant"/>
            </a:endParaRPr>
          </a:p>
        </p:txBody>
      </p:sp>
      <p:sp>
        <p:nvSpPr>
          <p:cNvPr id="617" name="Google Shape;617;p38"/>
          <p:cNvSpPr txBox="1"/>
          <p:nvPr/>
        </p:nvSpPr>
        <p:spPr>
          <a:xfrm>
            <a:off x="5932799" y="1848125"/>
            <a:ext cx="926100" cy="402300"/>
          </a:xfrm>
          <a:prstGeom prst="rect">
            <a:avLst/>
          </a:prstGeom>
          <a:noFill/>
          <a:ln>
            <a:noFill/>
          </a:ln>
          <a:effectLst>
            <a:outerShdw rotWithShape="0" algn="bl" dir="8100000" dist="38100">
              <a:schemeClr val="accent6"/>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ermanent Marker"/>
                <a:ea typeface="Permanent Marker"/>
                <a:cs typeface="Permanent Marker"/>
                <a:sym typeface="Permanent Marker"/>
              </a:rPr>
              <a:t>API</a:t>
            </a:r>
            <a:endParaRPr sz="2000">
              <a:solidFill>
                <a:schemeClr val="dk1"/>
              </a:solidFill>
              <a:latin typeface="Permanent Marker"/>
              <a:ea typeface="Permanent Marker"/>
              <a:cs typeface="Permanent Marker"/>
              <a:sym typeface="Permanent Marker"/>
            </a:endParaRPr>
          </a:p>
        </p:txBody>
      </p:sp>
      <p:pic>
        <p:nvPicPr>
          <p:cNvPr id="618" name="Google Shape;618;p38"/>
          <p:cNvPicPr preferRelativeResize="0"/>
          <p:nvPr/>
        </p:nvPicPr>
        <p:blipFill rotWithShape="1">
          <a:blip r:embed="rId3">
            <a:alphaModFix/>
          </a:blip>
          <a:srcRect b="29908" l="0" r="65313" t="0"/>
          <a:stretch/>
        </p:blipFill>
        <p:spPr>
          <a:xfrm>
            <a:off x="7962059" y="2307108"/>
            <a:ext cx="1186225" cy="2821276"/>
          </a:xfrm>
          <a:prstGeom prst="rect">
            <a:avLst/>
          </a:prstGeom>
          <a:noFill/>
          <a:ln>
            <a:noFill/>
          </a:ln>
        </p:spPr>
      </p:pic>
      <p:pic>
        <p:nvPicPr>
          <p:cNvPr id="619" name="Google Shape;619;p38"/>
          <p:cNvPicPr preferRelativeResize="0"/>
          <p:nvPr/>
        </p:nvPicPr>
        <p:blipFill>
          <a:blip r:embed="rId4">
            <a:alphaModFix/>
          </a:blip>
          <a:stretch>
            <a:fillRect/>
          </a:stretch>
        </p:blipFill>
        <p:spPr>
          <a:xfrm rot="8099981">
            <a:off x="967872" y="-654413"/>
            <a:ext cx="611532" cy="2046553"/>
          </a:xfrm>
          <a:prstGeom prst="rect">
            <a:avLst/>
          </a:prstGeom>
          <a:noFill/>
          <a:ln>
            <a:noFill/>
          </a:ln>
        </p:spPr>
      </p:pic>
      <p:sp>
        <p:nvSpPr>
          <p:cNvPr id="620" name="Google Shape;620;p38"/>
          <p:cNvSpPr txBox="1"/>
          <p:nvPr/>
        </p:nvSpPr>
        <p:spPr>
          <a:xfrm>
            <a:off x="1620238" y="1887600"/>
            <a:ext cx="2036400" cy="402300"/>
          </a:xfrm>
          <a:prstGeom prst="rect">
            <a:avLst/>
          </a:prstGeom>
          <a:noFill/>
          <a:ln>
            <a:noFill/>
          </a:ln>
          <a:effectLst>
            <a:outerShdw rotWithShape="0" algn="bl" dir="8100000" dist="38100">
              <a:schemeClr val="accent6"/>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ermanent Marker"/>
                <a:ea typeface="Permanent Marker"/>
                <a:cs typeface="Permanent Marker"/>
                <a:sym typeface="Permanent Marker"/>
              </a:rPr>
              <a:t>Booking FORM</a:t>
            </a:r>
            <a:endParaRPr sz="2000">
              <a:solidFill>
                <a:schemeClr val="dk1"/>
              </a:solidFill>
              <a:latin typeface="Permanent Marker"/>
              <a:ea typeface="Permanent Marker"/>
              <a:cs typeface="Permanent Marker"/>
              <a:sym typeface="Permanent Marker"/>
            </a:endParaRPr>
          </a:p>
        </p:txBody>
      </p:sp>
      <p:pic>
        <p:nvPicPr>
          <p:cNvPr id="621" name="Google Shape;621;p38"/>
          <p:cNvPicPr preferRelativeResize="0"/>
          <p:nvPr/>
        </p:nvPicPr>
        <p:blipFill rotWithShape="1">
          <a:blip r:embed="rId5">
            <a:alphaModFix/>
          </a:blip>
          <a:srcRect b="12747" l="56228" r="0" t="0"/>
          <a:stretch/>
        </p:blipFill>
        <p:spPr>
          <a:xfrm rot="10800000">
            <a:off x="7962054" y="-177466"/>
            <a:ext cx="1218574" cy="2858836"/>
          </a:xfrm>
          <a:prstGeom prst="rect">
            <a:avLst/>
          </a:prstGeom>
          <a:noFill/>
          <a:ln>
            <a:noFill/>
          </a:ln>
        </p:spPr>
      </p:pic>
      <p:pic>
        <p:nvPicPr>
          <p:cNvPr id="622" name="Google Shape;622;p38"/>
          <p:cNvPicPr preferRelativeResize="0"/>
          <p:nvPr/>
        </p:nvPicPr>
        <p:blipFill rotWithShape="1">
          <a:blip r:embed="rId6">
            <a:alphaModFix/>
          </a:blip>
          <a:srcRect b="0" l="0" r="0" t="15711"/>
          <a:stretch/>
        </p:blipFill>
        <p:spPr>
          <a:xfrm>
            <a:off x="-710150" y="-156638"/>
            <a:ext cx="2995177" cy="827225"/>
          </a:xfrm>
          <a:prstGeom prst="rect">
            <a:avLst/>
          </a:prstGeom>
          <a:noFill/>
          <a:ln>
            <a:noFill/>
          </a:ln>
        </p:spPr>
      </p:pic>
      <p:pic>
        <p:nvPicPr>
          <p:cNvPr id="623" name="Google Shape;623;p38"/>
          <p:cNvPicPr preferRelativeResize="0"/>
          <p:nvPr/>
        </p:nvPicPr>
        <p:blipFill>
          <a:blip r:embed="rId7">
            <a:alphaModFix/>
          </a:blip>
          <a:stretch>
            <a:fillRect/>
          </a:stretch>
        </p:blipFill>
        <p:spPr>
          <a:xfrm rot="646693">
            <a:off x="-187210" y="1959560"/>
            <a:ext cx="729704" cy="1873344"/>
          </a:xfrm>
          <a:prstGeom prst="rect">
            <a:avLst/>
          </a:prstGeom>
          <a:noFill/>
          <a:ln>
            <a:noFill/>
          </a:ln>
        </p:spPr>
      </p:pic>
      <p:pic>
        <p:nvPicPr>
          <p:cNvPr id="624" name="Google Shape;624;p38"/>
          <p:cNvPicPr preferRelativeResize="0"/>
          <p:nvPr/>
        </p:nvPicPr>
        <p:blipFill>
          <a:blip r:embed="rId8">
            <a:alphaModFix/>
          </a:blip>
          <a:stretch>
            <a:fillRect/>
          </a:stretch>
        </p:blipFill>
        <p:spPr>
          <a:xfrm rot="7501226">
            <a:off x="-1017954" y="-239229"/>
            <a:ext cx="2503516" cy="1425717"/>
          </a:xfrm>
          <a:prstGeom prst="rect">
            <a:avLst/>
          </a:prstGeom>
          <a:noFill/>
          <a:ln>
            <a:noFill/>
          </a:ln>
        </p:spPr>
      </p:pic>
      <p:pic>
        <p:nvPicPr>
          <p:cNvPr id="625" name="Google Shape;625;p38"/>
          <p:cNvPicPr preferRelativeResize="0"/>
          <p:nvPr/>
        </p:nvPicPr>
        <p:blipFill>
          <a:blip r:embed="rId9">
            <a:alphaModFix/>
          </a:blip>
          <a:stretch>
            <a:fillRect/>
          </a:stretch>
        </p:blipFill>
        <p:spPr>
          <a:xfrm>
            <a:off x="-602873" y="2741582"/>
            <a:ext cx="1378678" cy="2555476"/>
          </a:xfrm>
          <a:prstGeom prst="rect">
            <a:avLst/>
          </a:prstGeom>
          <a:noFill/>
          <a:ln>
            <a:noFill/>
          </a:ln>
        </p:spPr>
      </p:pic>
      <p:pic>
        <p:nvPicPr>
          <p:cNvPr id="626" name="Google Shape;626;p38"/>
          <p:cNvPicPr preferRelativeResize="0"/>
          <p:nvPr/>
        </p:nvPicPr>
        <p:blipFill>
          <a:blip r:embed="rId10">
            <a:alphaModFix/>
          </a:blip>
          <a:stretch>
            <a:fillRect/>
          </a:stretch>
        </p:blipFill>
        <p:spPr>
          <a:xfrm rot="7731984">
            <a:off x="317917" y="4547542"/>
            <a:ext cx="1091056" cy="703900"/>
          </a:xfrm>
          <a:prstGeom prst="rect">
            <a:avLst/>
          </a:prstGeom>
          <a:noFill/>
          <a:ln>
            <a:noFill/>
          </a:ln>
        </p:spPr>
      </p:pic>
      <p:pic>
        <p:nvPicPr>
          <p:cNvPr id="627" name="Google Shape;627;p38"/>
          <p:cNvPicPr preferRelativeResize="0"/>
          <p:nvPr/>
        </p:nvPicPr>
        <p:blipFill>
          <a:blip r:embed="rId11">
            <a:alphaModFix/>
          </a:blip>
          <a:stretch>
            <a:fillRect/>
          </a:stretch>
        </p:blipFill>
        <p:spPr>
          <a:xfrm rot="4430044">
            <a:off x="-480609" y="4128664"/>
            <a:ext cx="1428852" cy="827225"/>
          </a:xfrm>
          <a:prstGeom prst="rect">
            <a:avLst/>
          </a:prstGeom>
          <a:noFill/>
          <a:ln>
            <a:noFill/>
          </a:ln>
        </p:spPr>
      </p:pic>
      <p:sp>
        <p:nvSpPr>
          <p:cNvPr id="628" name="Google Shape;628;p38"/>
          <p:cNvSpPr txBox="1"/>
          <p:nvPr/>
        </p:nvSpPr>
        <p:spPr>
          <a:xfrm>
            <a:off x="5649150" y="2995023"/>
            <a:ext cx="1493400" cy="168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B2823"/>
                </a:solidFill>
                <a:latin typeface="Assistant"/>
                <a:ea typeface="Assistant"/>
                <a:cs typeface="Assistant"/>
                <a:sym typeface="Assistant"/>
              </a:rPr>
              <a:t>name: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location: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main_prey: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habitat: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predators: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diet: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favorite_food: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type: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slogan: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lifespan: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weight: String,</a:t>
            </a:r>
            <a:endParaRPr sz="800">
              <a:solidFill>
                <a:srgbClr val="2B2823"/>
              </a:solidFill>
              <a:latin typeface="Assistant"/>
              <a:ea typeface="Assistant"/>
              <a:cs typeface="Assistant"/>
              <a:sym typeface="Assistant"/>
            </a:endParaRPr>
          </a:p>
          <a:p>
            <a:pPr indent="0" lvl="0" marL="0" rtl="0" algn="ctr">
              <a:spcBef>
                <a:spcPts val="0"/>
              </a:spcBef>
              <a:spcAft>
                <a:spcPts val="0"/>
              </a:spcAft>
              <a:buNone/>
            </a:pPr>
            <a:r>
              <a:rPr lang="en" sz="800">
                <a:solidFill>
                  <a:srgbClr val="2B2823"/>
                </a:solidFill>
                <a:latin typeface="Assistant"/>
                <a:ea typeface="Assistant"/>
                <a:cs typeface="Assistant"/>
                <a:sym typeface="Assistant"/>
              </a:rPr>
              <a:t>  top_speed: String,</a:t>
            </a:r>
            <a:endParaRPr sz="800">
              <a:solidFill>
                <a:srgbClr val="2B2823"/>
              </a:solidFill>
              <a:latin typeface="Assistant"/>
              <a:ea typeface="Assistant"/>
              <a:cs typeface="Assistant"/>
              <a:sym typeface="Assistan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9"/>
          <p:cNvSpPr/>
          <p:nvPr/>
        </p:nvSpPr>
        <p:spPr>
          <a:xfrm>
            <a:off x="713225" y="1914075"/>
            <a:ext cx="3039600" cy="1048200"/>
          </a:xfrm>
          <a:prstGeom prst="roundRect">
            <a:avLst>
              <a:gd fmla="val 7379" name="adj"/>
            </a:avLst>
          </a:prstGeom>
          <a:solidFill>
            <a:srgbClr val="FFFFFF">
              <a:alpha val="46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39">
            <a:hlinkClick r:id="rId3"/>
          </p:cNvPr>
          <p:cNvPicPr preferRelativeResize="0"/>
          <p:nvPr/>
        </p:nvPicPr>
        <p:blipFill rotWithShape="1">
          <a:blip r:embed="rId4">
            <a:alphaModFix/>
          </a:blip>
          <a:srcRect b="0" l="4346" r="4337" t="0"/>
          <a:stretch/>
        </p:blipFill>
        <p:spPr>
          <a:xfrm>
            <a:off x="4667625" y="1456875"/>
            <a:ext cx="3205725" cy="1803225"/>
          </a:xfrm>
          <a:prstGeom prst="rect">
            <a:avLst/>
          </a:prstGeom>
          <a:noFill/>
          <a:ln>
            <a:noFill/>
          </a:ln>
        </p:spPr>
      </p:pic>
      <p:sp>
        <p:nvSpPr>
          <p:cNvPr id="635" name="Google Shape;635;p39"/>
          <p:cNvSpPr txBox="1"/>
          <p:nvPr>
            <p:ph type="title"/>
          </p:nvPr>
        </p:nvSpPr>
        <p:spPr>
          <a:xfrm>
            <a:off x="923225" y="2024325"/>
            <a:ext cx="2619600" cy="8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LIVE DEMO</a:t>
            </a:r>
            <a:endParaRPr/>
          </a:p>
        </p:txBody>
      </p:sp>
      <p:grpSp>
        <p:nvGrpSpPr>
          <p:cNvPr id="636" name="Google Shape;636;p39"/>
          <p:cNvGrpSpPr/>
          <p:nvPr/>
        </p:nvGrpSpPr>
        <p:grpSpPr>
          <a:xfrm>
            <a:off x="4562325" y="1349950"/>
            <a:ext cx="3368624" cy="2678528"/>
            <a:chOff x="819000" y="1228375"/>
            <a:chExt cx="3368624" cy="2678528"/>
          </a:xfrm>
        </p:grpSpPr>
        <p:sp>
          <p:nvSpPr>
            <p:cNvPr id="637" name="Google Shape;637;p39"/>
            <p:cNvSpPr/>
            <p:nvPr/>
          </p:nvSpPr>
          <p:spPr>
            <a:xfrm>
              <a:off x="1905415" y="3531353"/>
              <a:ext cx="1220009" cy="375550"/>
            </a:xfrm>
            <a:custGeom>
              <a:rect b="b" l="l" r="r" t="t"/>
              <a:pathLst>
                <a:path extrusionOk="0" h="9417" w="30592">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819000" y="3241857"/>
              <a:ext cx="3368624" cy="292081"/>
            </a:xfrm>
            <a:custGeom>
              <a:rect b="b" l="l" r="r" t="t"/>
              <a:pathLst>
                <a:path extrusionOk="0" h="7324" w="84469">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819000" y="1228375"/>
              <a:ext cx="3368624" cy="2013541"/>
            </a:xfrm>
            <a:custGeom>
              <a:rect b="b" l="l" r="r" t="t"/>
              <a:pathLst>
                <a:path extrusionOk="0" h="50490" w="84469">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0" name="Google Shape;640;p39"/>
          <p:cNvPicPr preferRelativeResize="0"/>
          <p:nvPr/>
        </p:nvPicPr>
        <p:blipFill>
          <a:blip r:embed="rId5">
            <a:alphaModFix/>
          </a:blip>
          <a:stretch>
            <a:fillRect/>
          </a:stretch>
        </p:blipFill>
        <p:spPr>
          <a:xfrm rot="-12">
            <a:off x="7457946" y="1567134"/>
            <a:ext cx="2209250" cy="3830909"/>
          </a:xfrm>
          <a:prstGeom prst="rect">
            <a:avLst/>
          </a:prstGeom>
          <a:noFill/>
          <a:ln>
            <a:noFill/>
          </a:ln>
        </p:spPr>
      </p:pic>
      <p:pic>
        <p:nvPicPr>
          <p:cNvPr id="641" name="Google Shape;641;p39"/>
          <p:cNvPicPr preferRelativeResize="0"/>
          <p:nvPr/>
        </p:nvPicPr>
        <p:blipFill>
          <a:blip r:embed="rId6">
            <a:alphaModFix/>
          </a:blip>
          <a:stretch>
            <a:fillRect/>
          </a:stretch>
        </p:blipFill>
        <p:spPr>
          <a:xfrm rot="5069123">
            <a:off x="8191664" y="3954541"/>
            <a:ext cx="1102275" cy="868221"/>
          </a:xfrm>
          <a:prstGeom prst="rect">
            <a:avLst/>
          </a:prstGeom>
          <a:noFill/>
          <a:ln>
            <a:noFill/>
          </a:ln>
        </p:spPr>
      </p:pic>
      <p:pic>
        <p:nvPicPr>
          <p:cNvPr id="642" name="Google Shape;642;p39"/>
          <p:cNvPicPr preferRelativeResize="0"/>
          <p:nvPr/>
        </p:nvPicPr>
        <p:blipFill>
          <a:blip r:embed="rId7">
            <a:alphaModFix/>
          </a:blip>
          <a:stretch>
            <a:fillRect/>
          </a:stretch>
        </p:blipFill>
        <p:spPr>
          <a:xfrm rot="-21">
            <a:off x="4219817" y="3143381"/>
            <a:ext cx="1199645" cy="1183105"/>
          </a:xfrm>
          <a:prstGeom prst="rect">
            <a:avLst/>
          </a:prstGeom>
          <a:noFill/>
          <a:ln>
            <a:noFill/>
          </a:ln>
        </p:spPr>
      </p:pic>
      <p:sp>
        <p:nvSpPr>
          <p:cNvPr id="643" name="Google Shape;643;p39"/>
          <p:cNvSpPr/>
          <p:nvPr/>
        </p:nvSpPr>
        <p:spPr>
          <a:xfrm>
            <a:off x="2659475" y="590885"/>
            <a:ext cx="423448" cy="133449"/>
          </a:xfrm>
          <a:custGeom>
            <a:rect b="b" l="l" r="r" t="t"/>
            <a:pathLst>
              <a:path extrusionOk="0" h="1248" w="3817">
                <a:moveTo>
                  <a:pt x="1911" y="1"/>
                </a:moveTo>
                <a:cubicBezTo>
                  <a:pt x="1689" y="1"/>
                  <a:pt x="1624" y="197"/>
                  <a:pt x="1472" y="319"/>
                </a:cubicBezTo>
                <a:cubicBezTo>
                  <a:pt x="1473" y="319"/>
                  <a:pt x="1473" y="318"/>
                  <a:pt x="1473" y="318"/>
                </a:cubicBezTo>
                <a:cubicBezTo>
                  <a:pt x="1483" y="318"/>
                  <a:pt x="850" y="670"/>
                  <a:pt x="1045" y="721"/>
                </a:cubicBezTo>
                <a:cubicBezTo>
                  <a:pt x="924" y="693"/>
                  <a:pt x="796" y="678"/>
                  <a:pt x="668" y="678"/>
                </a:cubicBezTo>
                <a:cubicBezTo>
                  <a:pt x="559" y="678"/>
                  <a:pt x="449" y="689"/>
                  <a:pt x="343" y="712"/>
                </a:cubicBezTo>
                <a:cubicBezTo>
                  <a:pt x="240" y="721"/>
                  <a:pt x="146" y="755"/>
                  <a:pt x="86" y="832"/>
                </a:cubicBezTo>
                <a:cubicBezTo>
                  <a:pt x="18" y="892"/>
                  <a:pt x="1" y="1012"/>
                  <a:pt x="61" y="1089"/>
                </a:cubicBezTo>
                <a:cubicBezTo>
                  <a:pt x="112" y="1140"/>
                  <a:pt x="206" y="1148"/>
                  <a:pt x="275" y="1157"/>
                </a:cubicBezTo>
                <a:cubicBezTo>
                  <a:pt x="935" y="1219"/>
                  <a:pt x="1595" y="1248"/>
                  <a:pt x="2252" y="1248"/>
                </a:cubicBezTo>
                <a:cubicBezTo>
                  <a:pt x="2592" y="1248"/>
                  <a:pt x="2931" y="1240"/>
                  <a:pt x="3269" y="1225"/>
                </a:cubicBezTo>
                <a:cubicBezTo>
                  <a:pt x="3466" y="1217"/>
                  <a:pt x="3679" y="1191"/>
                  <a:pt x="3816" y="1063"/>
                </a:cubicBezTo>
                <a:cubicBezTo>
                  <a:pt x="3645" y="910"/>
                  <a:pt x="3422" y="823"/>
                  <a:pt x="3199" y="823"/>
                </a:cubicBezTo>
                <a:cubicBezTo>
                  <a:pt x="3110" y="823"/>
                  <a:pt x="3021" y="837"/>
                  <a:pt x="2935" y="866"/>
                </a:cubicBezTo>
                <a:cubicBezTo>
                  <a:pt x="2890" y="647"/>
                  <a:pt x="2671" y="481"/>
                  <a:pt x="2449" y="481"/>
                </a:cubicBezTo>
                <a:cubicBezTo>
                  <a:pt x="2420" y="481"/>
                  <a:pt x="2391" y="484"/>
                  <a:pt x="2362" y="490"/>
                </a:cubicBezTo>
                <a:cubicBezTo>
                  <a:pt x="2388" y="276"/>
                  <a:pt x="2217" y="53"/>
                  <a:pt x="2003" y="11"/>
                </a:cubicBezTo>
                <a:cubicBezTo>
                  <a:pt x="1969" y="4"/>
                  <a:pt x="1939" y="1"/>
                  <a:pt x="19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3825809" y="1049854"/>
            <a:ext cx="584676" cy="244555"/>
          </a:xfrm>
          <a:custGeom>
            <a:rect b="b" l="l" r="r" t="t"/>
            <a:pathLst>
              <a:path extrusionOk="0" h="1203" w="2876">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39"/>
          <p:cNvPicPr preferRelativeResize="0"/>
          <p:nvPr/>
        </p:nvPicPr>
        <p:blipFill>
          <a:blip r:embed="rId8">
            <a:alphaModFix/>
          </a:blip>
          <a:stretch>
            <a:fillRect/>
          </a:stretch>
        </p:blipFill>
        <p:spPr>
          <a:xfrm>
            <a:off x="3241127" y="241860"/>
            <a:ext cx="584685" cy="435525"/>
          </a:xfrm>
          <a:prstGeom prst="rect">
            <a:avLst/>
          </a:prstGeom>
          <a:noFill/>
          <a:ln>
            <a:noFill/>
          </a:ln>
        </p:spPr>
      </p:pic>
      <p:pic>
        <p:nvPicPr>
          <p:cNvPr id="646" name="Google Shape;646;p39"/>
          <p:cNvPicPr preferRelativeResize="0"/>
          <p:nvPr/>
        </p:nvPicPr>
        <p:blipFill>
          <a:blip r:embed="rId9">
            <a:alphaModFix/>
          </a:blip>
          <a:stretch>
            <a:fillRect/>
          </a:stretch>
        </p:blipFill>
        <p:spPr>
          <a:xfrm>
            <a:off x="2181628" y="858866"/>
            <a:ext cx="477850" cy="435540"/>
          </a:xfrm>
          <a:prstGeom prst="rect">
            <a:avLst/>
          </a:prstGeom>
          <a:noFill/>
          <a:ln>
            <a:noFill/>
          </a:ln>
        </p:spPr>
      </p:pic>
      <p:pic>
        <p:nvPicPr>
          <p:cNvPr id="647" name="Google Shape;647;p39"/>
          <p:cNvPicPr preferRelativeResize="0"/>
          <p:nvPr/>
        </p:nvPicPr>
        <p:blipFill>
          <a:blip r:embed="rId10">
            <a:alphaModFix/>
          </a:blip>
          <a:stretch>
            <a:fillRect/>
          </a:stretch>
        </p:blipFill>
        <p:spPr>
          <a:xfrm>
            <a:off x="376050" y="301313"/>
            <a:ext cx="390021" cy="238175"/>
          </a:xfrm>
          <a:prstGeom prst="rect">
            <a:avLst/>
          </a:prstGeom>
          <a:noFill/>
          <a:ln>
            <a:noFill/>
          </a:ln>
        </p:spPr>
      </p:pic>
      <p:grpSp>
        <p:nvGrpSpPr>
          <p:cNvPr id="648" name="Google Shape;648;p39"/>
          <p:cNvGrpSpPr/>
          <p:nvPr/>
        </p:nvGrpSpPr>
        <p:grpSpPr>
          <a:xfrm>
            <a:off x="1255386" y="200211"/>
            <a:ext cx="914790" cy="914790"/>
            <a:chOff x="1037825" y="122625"/>
            <a:chExt cx="709800" cy="709800"/>
          </a:xfrm>
        </p:grpSpPr>
        <p:sp>
          <p:nvSpPr>
            <p:cNvPr id="649" name="Google Shape;649;p39"/>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39"/>
          <p:cNvSpPr/>
          <p:nvPr/>
        </p:nvSpPr>
        <p:spPr>
          <a:xfrm flipH="1" rot="-507694">
            <a:off x="3258845" y="4121249"/>
            <a:ext cx="697080" cy="292299"/>
          </a:xfrm>
          <a:custGeom>
            <a:rect b="b" l="l" r="r" t="t"/>
            <a:pathLst>
              <a:path extrusionOk="0" h="1203" w="2876">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3" name="Google Shape;653;p39"/>
          <p:cNvPicPr preferRelativeResize="0"/>
          <p:nvPr/>
        </p:nvPicPr>
        <p:blipFill>
          <a:blip r:embed="rId9">
            <a:alphaModFix/>
          </a:blip>
          <a:stretch>
            <a:fillRect/>
          </a:stretch>
        </p:blipFill>
        <p:spPr>
          <a:xfrm rot="-870030">
            <a:off x="2108251" y="3922004"/>
            <a:ext cx="602702" cy="549339"/>
          </a:xfrm>
          <a:prstGeom prst="rect">
            <a:avLst/>
          </a:prstGeom>
          <a:noFill/>
          <a:ln>
            <a:noFill/>
          </a:ln>
        </p:spPr>
      </p:pic>
      <p:pic>
        <p:nvPicPr>
          <p:cNvPr id="654" name="Google Shape;654;p39"/>
          <p:cNvPicPr preferRelativeResize="0"/>
          <p:nvPr/>
        </p:nvPicPr>
        <p:blipFill rotWithShape="1">
          <a:blip r:embed="rId11">
            <a:alphaModFix/>
          </a:blip>
          <a:srcRect b="26199" l="0" r="13096" t="0"/>
          <a:stretch/>
        </p:blipFill>
        <p:spPr>
          <a:xfrm>
            <a:off x="4337025" y="4326500"/>
            <a:ext cx="4957525" cy="96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0"/>
          <p:cNvSpPr txBox="1"/>
          <p:nvPr>
            <p:ph type="ctrTitle"/>
          </p:nvPr>
        </p:nvSpPr>
        <p:spPr>
          <a:xfrm>
            <a:off x="2472000" y="1871675"/>
            <a:ext cx="4200000" cy="83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60" name="Google Shape;660;p40"/>
          <p:cNvSpPr txBox="1"/>
          <p:nvPr/>
        </p:nvSpPr>
        <p:spPr>
          <a:xfrm>
            <a:off x="2742288" y="3918325"/>
            <a:ext cx="3486000" cy="344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t/>
            </a:r>
            <a:endParaRPr sz="1200">
              <a:solidFill>
                <a:schemeClr val="dk1"/>
              </a:solidFill>
              <a:latin typeface="Assistant"/>
              <a:ea typeface="Assistant"/>
              <a:cs typeface="Assistant"/>
              <a:sym typeface="Assistant"/>
            </a:endParaRPr>
          </a:p>
        </p:txBody>
      </p:sp>
      <p:pic>
        <p:nvPicPr>
          <p:cNvPr id="661" name="Google Shape;661;p40"/>
          <p:cNvPicPr preferRelativeResize="0"/>
          <p:nvPr/>
        </p:nvPicPr>
        <p:blipFill rotWithShape="1">
          <a:blip r:embed="rId3">
            <a:alphaModFix/>
          </a:blip>
          <a:srcRect b="0" l="0" r="35408" t="0"/>
          <a:stretch/>
        </p:blipFill>
        <p:spPr>
          <a:xfrm>
            <a:off x="7011250" y="1047750"/>
            <a:ext cx="2208949" cy="4025075"/>
          </a:xfrm>
          <a:prstGeom prst="rect">
            <a:avLst/>
          </a:prstGeom>
          <a:noFill/>
          <a:ln>
            <a:noFill/>
          </a:ln>
        </p:spPr>
      </p:pic>
      <p:pic>
        <p:nvPicPr>
          <p:cNvPr id="662" name="Google Shape;662;p40"/>
          <p:cNvPicPr preferRelativeResize="0"/>
          <p:nvPr/>
        </p:nvPicPr>
        <p:blipFill>
          <a:blip r:embed="rId4">
            <a:alphaModFix/>
          </a:blip>
          <a:stretch>
            <a:fillRect/>
          </a:stretch>
        </p:blipFill>
        <p:spPr>
          <a:xfrm>
            <a:off x="-565075" y="8213"/>
            <a:ext cx="2881524" cy="1839524"/>
          </a:xfrm>
          <a:prstGeom prst="rect">
            <a:avLst/>
          </a:prstGeom>
          <a:noFill/>
          <a:ln>
            <a:noFill/>
          </a:ln>
        </p:spPr>
      </p:pic>
      <p:pic>
        <p:nvPicPr>
          <p:cNvPr id="663" name="Google Shape;663;p40"/>
          <p:cNvPicPr preferRelativeResize="0"/>
          <p:nvPr/>
        </p:nvPicPr>
        <p:blipFill>
          <a:blip r:embed="rId5">
            <a:alphaModFix/>
          </a:blip>
          <a:stretch>
            <a:fillRect/>
          </a:stretch>
        </p:blipFill>
        <p:spPr>
          <a:xfrm>
            <a:off x="6466086" y="-70725"/>
            <a:ext cx="3128852" cy="1997401"/>
          </a:xfrm>
          <a:prstGeom prst="rect">
            <a:avLst/>
          </a:prstGeom>
          <a:noFill/>
          <a:ln>
            <a:noFill/>
          </a:ln>
        </p:spPr>
      </p:pic>
      <p:pic>
        <p:nvPicPr>
          <p:cNvPr id="664" name="Google Shape;664;p40"/>
          <p:cNvPicPr preferRelativeResize="0"/>
          <p:nvPr/>
        </p:nvPicPr>
        <p:blipFill rotWithShape="1">
          <a:blip r:embed="rId6">
            <a:alphaModFix/>
          </a:blip>
          <a:srcRect b="9543" l="20432" r="0" t="0"/>
          <a:stretch/>
        </p:blipFill>
        <p:spPr>
          <a:xfrm>
            <a:off x="-66675" y="1282675"/>
            <a:ext cx="2845251" cy="3908000"/>
          </a:xfrm>
          <a:prstGeom prst="rect">
            <a:avLst/>
          </a:prstGeom>
          <a:noFill/>
          <a:ln>
            <a:noFill/>
          </a:ln>
        </p:spPr>
      </p:pic>
      <p:pic>
        <p:nvPicPr>
          <p:cNvPr id="665" name="Google Shape;665;p40"/>
          <p:cNvPicPr preferRelativeResize="0"/>
          <p:nvPr/>
        </p:nvPicPr>
        <p:blipFill>
          <a:blip r:embed="rId7">
            <a:alphaModFix/>
          </a:blip>
          <a:stretch>
            <a:fillRect/>
          </a:stretch>
        </p:blipFill>
        <p:spPr>
          <a:xfrm rot="-7200010">
            <a:off x="-359416" y="884335"/>
            <a:ext cx="1159107" cy="1380579"/>
          </a:xfrm>
          <a:prstGeom prst="rect">
            <a:avLst/>
          </a:prstGeom>
          <a:noFill/>
          <a:ln>
            <a:noFill/>
          </a:ln>
        </p:spPr>
      </p:pic>
      <p:pic>
        <p:nvPicPr>
          <p:cNvPr id="666" name="Google Shape;666;p40"/>
          <p:cNvPicPr preferRelativeResize="0"/>
          <p:nvPr/>
        </p:nvPicPr>
        <p:blipFill>
          <a:blip r:embed="rId8">
            <a:alphaModFix/>
          </a:blip>
          <a:stretch>
            <a:fillRect/>
          </a:stretch>
        </p:blipFill>
        <p:spPr>
          <a:xfrm flipH="1">
            <a:off x="6559926" y="3859500"/>
            <a:ext cx="833624" cy="1378350"/>
          </a:xfrm>
          <a:prstGeom prst="rect">
            <a:avLst/>
          </a:prstGeom>
          <a:noFill/>
          <a:ln>
            <a:noFill/>
          </a:ln>
        </p:spPr>
      </p:pic>
      <p:grpSp>
        <p:nvGrpSpPr>
          <p:cNvPr id="667" name="Google Shape;667;p40"/>
          <p:cNvGrpSpPr/>
          <p:nvPr/>
        </p:nvGrpSpPr>
        <p:grpSpPr>
          <a:xfrm>
            <a:off x="6101000" y="77375"/>
            <a:ext cx="709800" cy="709800"/>
            <a:chOff x="1037825" y="122625"/>
            <a:chExt cx="709800" cy="709800"/>
          </a:xfrm>
        </p:grpSpPr>
        <p:sp>
          <p:nvSpPr>
            <p:cNvPr id="668" name="Google Shape;668;p40"/>
            <p:cNvSpPr/>
            <p:nvPr/>
          </p:nvSpPr>
          <p:spPr>
            <a:xfrm>
              <a:off x="1037825" y="122625"/>
              <a:ext cx="709800" cy="709800"/>
            </a:xfrm>
            <a:prstGeom prst="ellipse">
              <a:avLst/>
            </a:prstGeom>
            <a:solidFill>
              <a:srgbClr val="FFFFFF">
                <a:alpha val="2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p:cNvSpPr/>
            <p:nvPr/>
          </p:nvSpPr>
          <p:spPr>
            <a:xfrm>
              <a:off x="1168475" y="253275"/>
              <a:ext cx="448500" cy="448500"/>
            </a:xfrm>
            <a:prstGeom prst="ellipse">
              <a:avLst/>
            </a:prstGeom>
            <a:solidFill>
              <a:srgbClr val="FFFFFF">
                <a:alpha val="60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0"/>
            <p:cNvSpPr/>
            <p:nvPr/>
          </p:nvSpPr>
          <p:spPr>
            <a:xfrm>
              <a:off x="1281275" y="366075"/>
              <a:ext cx="222900" cy="222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40"/>
          <p:cNvSpPr/>
          <p:nvPr/>
        </p:nvSpPr>
        <p:spPr>
          <a:xfrm>
            <a:off x="3590564" y="212076"/>
            <a:ext cx="362203" cy="136351"/>
          </a:xfrm>
          <a:custGeom>
            <a:rect b="b" l="l" r="r" t="t"/>
            <a:pathLst>
              <a:path extrusionOk="0" h="1203" w="2876">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rgbClr val="FFFFFF">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4515112" y="471330"/>
            <a:ext cx="293325" cy="136345"/>
          </a:xfrm>
          <a:custGeom>
            <a:rect b="b" l="l" r="r" t="t"/>
            <a:pathLst>
              <a:path extrusionOk="0" h="1229" w="2644">
                <a:moveTo>
                  <a:pt x="888" y="0"/>
                </a:moveTo>
                <a:cubicBezTo>
                  <a:pt x="798" y="0"/>
                  <a:pt x="706" y="25"/>
                  <a:pt x="633" y="77"/>
                </a:cubicBezTo>
                <a:cubicBezTo>
                  <a:pt x="428" y="223"/>
                  <a:pt x="300" y="676"/>
                  <a:pt x="462" y="882"/>
                </a:cubicBezTo>
                <a:cubicBezTo>
                  <a:pt x="368" y="890"/>
                  <a:pt x="283" y="899"/>
                  <a:pt x="197" y="924"/>
                </a:cubicBezTo>
                <a:cubicBezTo>
                  <a:pt x="146" y="933"/>
                  <a:pt x="77" y="967"/>
                  <a:pt x="43" y="1010"/>
                </a:cubicBezTo>
                <a:cubicBezTo>
                  <a:pt x="0" y="1061"/>
                  <a:pt x="0" y="1138"/>
                  <a:pt x="60" y="1164"/>
                </a:cubicBezTo>
                <a:cubicBezTo>
                  <a:pt x="86" y="1172"/>
                  <a:pt x="112" y="1189"/>
                  <a:pt x="146" y="1189"/>
                </a:cubicBezTo>
                <a:cubicBezTo>
                  <a:pt x="467" y="1215"/>
                  <a:pt x="789" y="1228"/>
                  <a:pt x="1112" y="1228"/>
                </a:cubicBezTo>
                <a:cubicBezTo>
                  <a:pt x="1547" y="1228"/>
                  <a:pt x="1984" y="1204"/>
                  <a:pt x="2421" y="1155"/>
                </a:cubicBezTo>
                <a:cubicBezTo>
                  <a:pt x="2481" y="1147"/>
                  <a:pt x="2550" y="1130"/>
                  <a:pt x="2592" y="1087"/>
                </a:cubicBezTo>
                <a:cubicBezTo>
                  <a:pt x="2644" y="1035"/>
                  <a:pt x="2644" y="950"/>
                  <a:pt x="2601" y="890"/>
                </a:cubicBezTo>
                <a:cubicBezTo>
                  <a:pt x="2558" y="822"/>
                  <a:pt x="2498" y="779"/>
                  <a:pt x="2430" y="762"/>
                </a:cubicBezTo>
                <a:cubicBezTo>
                  <a:pt x="2347" y="724"/>
                  <a:pt x="2260" y="707"/>
                  <a:pt x="2173" y="707"/>
                </a:cubicBezTo>
                <a:cubicBezTo>
                  <a:pt x="2080" y="707"/>
                  <a:pt x="1988" y="727"/>
                  <a:pt x="1899" y="762"/>
                </a:cubicBezTo>
                <a:cubicBezTo>
                  <a:pt x="1849" y="515"/>
                  <a:pt x="1620" y="361"/>
                  <a:pt x="1385" y="361"/>
                </a:cubicBezTo>
                <a:cubicBezTo>
                  <a:pt x="1343" y="361"/>
                  <a:pt x="1300" y="366"/>
                  <a:pt x="1258" y="377"/>
                </a:cubicBezTo>
                <a:cubicBezTo>
                  <a:pt x="1300" y="133"/>
                  <a:pt x="1097" y="0"/>
                  <a:pt x="888" y="0"/>
                </a:cubicBezTo>
                <a:close/>
              </a:path>
            </a:pathLst>
          </a:custGeom>
          <a:solidFill>
            <a:srgbClr val="FFFFFF">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0"/>
          <p:cNvSpPr/>
          <p:nvPr/>
        </p:nvSpPr>
        <p:spPr>
          <a:xfrm>
            <a:off x="3532757" y="4367415"/>
            <a:ext cx="477847" cy="203951"/>
          </a:xfrm>
          <a:custGeom>
            <a:rect b="b" l="l" r="r" t="t"/>
            <a:pathLst>
              <a:path extrusionOk="0" h="1203" w="2876">
                <a:moveTo>
                  <a:pt x="1029" y="0"/>
                </a:moveTo>
                <a:cubicBezTo>
                  <a:pt x="1011" y="0"/>
                  <a:pt x="994" y="2"/>
                  <a:pt x="976" y="4"/>
                </a:cubicBezTo>
                <a:cubicBezTo>
                  <a:pt x="685" y="38"/>
                  <a:pt x="677" y="252"/>
                  <a:pt x="505" y="432"/>
                </a:cubicBezTo>
                <a:cubicBezTo>
                  <a:pt x="386" y="552"/>
                  <a:pt x="206" y="560"/>
                  <a:pt x="95" y="688"/>
                </a:cubicBezTo>
                <a:cubicBezTo>
                  <a:pt x="9" y="791"/>
                  <a:pt x="1" y="954"/>
                  <a:pt x="86" y="1065"/>
                </a:cubicBezTo>
                <a:cubicBezTo>
                  <a:pt x="180" y="1176"/>
                  <a:pt x="360" y="1202"/>
                  <a:pt x="514" y="1202"/>
                </a:cubicBezTo>
                <a:cubicBezTo>
                  <a:pt x="542" y="1202"/>
                  <a:pt x="570" y="1202"/>
                  <a:pt x="598" y="1202"/>
                </a:cubicBezTo>
                <a:cubicBezTo>
                  <a:pt x="1288" y="1202"/>
                  <a:pt x="1970" y="1103"/>
                  <a:pt x="2653" y="979"/>
                </a:cubicBezTo>
                <a:cubicBezTo>
                  <a:pt x="2738" y="954"/>
                  <a:pt x="2824" y="937"/>
                  <a:pt x="2858" y="860"/>
                </a:cubicBezTo>
                <a:cubicBezTo>
                  <a:pt x="2875" y="808"/>
                  <a:pt x="2858" y="740"/>
                  <a:pt x="2815" y="688"/>
                </a:cubicBezTo>
                <a:cubicBezTo>
                  <a:pt x="2730" y="569"/>
                  <a:pt x="2576" y="526"/>
                  <a:pt x="2439" y="526"/>
                </a:cubicBezTo>
                <a:cubicBezTo>
                  <a:pt x="2302" y="526"/>
                  <a:pt x="2174" y="577"/>
                  <a:pt x="2028" y="620"/>
                </a:cubicBezTo>
                <a:cubicBezTo>
                  <a:pt x="2028" y="483"/>
                  <a:pt x="1951" y="355"/>
                  <a:pt x="1831" y="312"/>
                </a:cubicBezTo>
                <a:cubicBezTo>
                  <a:pt x="1799" y="301"/>
                  <a:pt x="1764" y="296"/>
                  <a:pt x="1729" y="296"/>
                </a:cubicBezTo>
                <a:cubicBezTo>
                  <a:pt x="1630" y="296"/>
                  <a:pt x="1532" y="341"/>
                  <a:pt x="1481" y="423"/>
                </a:cubicBezTo>
                <a:cubicBezTo>
                  <a:pt x="1481" y="193"/>
                  <a:pt x="1253" y="0"/>
                  <a:pt x="1029" y="0"/>
                </a:cubicBezTo>
                <a:close/>
              </a:path>
            </a:pathLst>
          </a:custGeom>
          <a:solidFill>
            <a:srgbClr val="FFFFFF">
              <a:alpha val="49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4" name="Google Shape;674;p40"/>
          <p:cNvPicPr preferRelativeResize="0"/>
          <p:nvPr/>
        </p:nvPicPr>
        <p:blipFill rotWithShape="1">
          <a:blip r:embed="rId9">
            <a:alphaModFix/>
          </a:blip>
          <a:srcRect b="0" l="0" r="0" t="21722"/>
          <a:stretch/>
        </p:blipFill>
        <p:spPr>
          <a:xfrm>
            <a:off x="-311600" y="-133350"/>
            <a:ext cx="1934274" cy="555600"/>
          </a:xfrm>
          <a:prstGeom prst="rect">
            <a:avLst/>
          </a:prstGeom>
          <a:noFill/>
          <a:ln>
            <a:noFill/>
          </a:ln>
        </p:spPr>
      </p:pic>
      <p:pic>
        <p:nvPicPr>
          <p:cNvPr id="675" name="Google Shape;675;p40"/>
          <p:cNvPicPr preferRelativeResize="0"/>
          <p:nvPr/>
        </p:nvPicPr>
        <p:blipFill rotWithShape="1">
          <a:blip r:embed="rId10">
            <a:alphaModFix/>
          </a:blip>
          <a:srcRect b="0" l="0" r="0" t="15711"/>
          <a:stretch/>
        </p:blipFill>
        <p:spPr>
          <a:xfrm>
            <a:off x="616625" y="-133350"/>
            <a:ext cx="2995177" cy="827225"/>
          </a:xfrm>
          <a:prstGeom prst="rect">
            <a:avLst/>
          </a:prstGeom>
          <a:noFill/>
          <a:ln>
            <a:noFill/>
          </a:ln>
        </p:spPr>
      </p:pic>
      <p:pic>
        <p:nvPicPr>
          <p:cNvPr id="676" name="Google Shape;676;p40"/>
          <p:cNvPicPr preferRelativeResize="0"/>
          <p:nvPr/>
        </p:nvPicPr>
        <p:blipFill rotWithShape="1">
          <a:blip r:embed="rId11">
            <a:alphaModFix/>
          </a:blip>
          <a:srcRect b="36191" l="0" r="0" t="0"/>
          <a:stretch/>
        </p:blipFill>
        <p:spPr>
          <a:xfrm rot="4500004">
            <a:off x="114866" y="1546037"/>
            <a:ext cx="477847" cy="1195175"/>
          </a:xfrm>
          <a:prstGeom prst="rect">
            <a:avLst/>
          </a:prstGeom>
          <a:noFill/>
          <a:ln>
            <a:noFill/>
          </a:ln>
        </p:spPr>
      </p:pic>
      <p:pic>
        <p:nvPicPr>
          <p:cNvPr id="677" name="Google Shape;677;p40"/>
          <p:cNvPicPr preferRelativeResize="0"/>
          <p:nvPr/>
        </p:nvPicPr>
        <p:blipFill rotWithShape="1">
          <a:blip r:embed="rId12">
            <a:alphaModFix/>
          </a:blip>
          <a:srcRect b="51052" l="0" r="0" t="0"/>
          <a:stretch/>
        </p:blipFill>
        <p:spPr>
          <a:xfrm>
            <a:off x="-273300" y="4553880"/>
            <a:ext cx="5704476" cy="636800"/>
          </a:xfrm>
          <a:prstGeom prst="rect">
            <a:avLst/>
          </a:prstGeom>
          <a:noFill/>
          <a:ln>
            <a:noFill/>
          </a:ln>
        </p:spPr>
      </p:pic>
      <p:pic>
        <p:nvPicPr>
          <p:cNvPr id="678" name="Google Shape;678;p40"/>
          <p:cNvPicPr preferRelativeResize="0"/>
          <p:nvPr/>
        </p:nvPicPr>
        <p:blipFill>
          <a:blip r:embed="rId13">
            <a:alphaModFix/>
          </a:blip>
          <a:stretch>
            <a:fillRect/>
          </a:stretch>
        </p:blipFill>
        <p:spPr>
          <a:xfrm>
            <a:off x="5226889" y="155697"/>
            <a:ext cx="584685" cy="435525"/>
          </a:xfrm>
          <a:prstGeom prst="rect">
            <a:avLst/>
          </a:prstGeom>
          <a:noFill/>
          <a:ln>
            <a:noFill/>
          </a:ln>
        </p:spPr>
      </p:pic>
      <p:pic>
        <p:nvPicPr>
          <p:cNvPr id="679" name="Google Shape;679;p40"/>
          <p:cNvPicPr preferRelativeResize="0"/>
          <p:nvPr/>
        </p:nvPicPr>
        <p:blipFill>
          <a:blip r:embed="rId14">
            <a:alphaModFix/>
          </a:blip>
          <a:stretch>
            <a:fillRect/>
          </a:stretch>
        </p:blipFill>
        <p:spPr>
          <a:xfrm>
            <a:off x="2518566" y="710203"/>
            <a:ext cx="477850" cy="435540"/>
          </a:xfrm>
          <a:prstGeom prst="rect">
            <a:avLst/>
          </a:prstGeom>
          <a:noFill/>
          <a:ln>
            <a:noFill/>
          </a:ln>
        </p:spPr>
      </p:pic>
      <p:pic>
        <p:nvPicPr>
          <p:cNvPr id="680" name="Google Shape;680;p40"/>
          <p:cNvPicPr preferRelativeResize="0"/>
          <p:nvPr/>
        </p:nvPicPr>
        <p:blipFill>
          <a:blip r:embed="rId15">
            <a:alphaModFix/>
          </a:blip>
          <a:stretch>
            <a:fillRect/>
          </a:stretch>
        </p:blipFill>
        <p:spPr>
          <a:xfrm>
            <a:off x="3706613" y="539500"/>
            <a:ext cx="390021" cy="238175"/>
          </a:xfrm>
          <a:prstGeom prst="rect">
            <a:avLst/>
          </a:prstGeom>
          <a:noFill/>
          <a:ln>
            <a:noFill/>
          </a:ln>
        </p:spPr>
      </p:pic>
      <p:pic>
        <p:nvPicPr>
          <p:cNvPr id="681" name="Google Shape;681;p40"/>
          <p:cNvPicPr preferRelativeResize="0"/>
          <p:nvPr/>
        </p:nvPicPr>
        <p:blipFill>
          <a:blip r:embed="rId15">
            <a:alphaModFix/>
          </a:blip>
          <a:stretch>
            <a:fillRect/>
          </a:stretch>
        </p:blipFill>
        <p:spPr>
          <a:xfrm>
            <a:off x="5758338" y="693875"/>
            <a:ext cx="293325" cy="179124"/>
          </a:xfrm>
          <a:prstGeom prst="rect">
            <a:avLst/>
          </a:prstGeom>
          <a:noFill/>
          <a:ln>
            <a:noFill/>
          </a:ln>
        </p:spPr>
      </p:pic>
      <p:pic>
        <p:nvPicPr>
          <p:cNvPr id="682" name="Google Shape;682;p40"/>
          <p:cNvPicPr preferRelativeResize="0"/>
          <p:nvPr/>
        </p:nvPicPr>
        <p:blipFill rotWithShape="1">
          <a:blip r:embed="rId12">
            <a:alphaModFix/>
          </a:blip>
          <a:srcRect b="51052" l="0" r="19445" t="0"/>
          <a:stretch/>
        </p:blipFill>
        <p:spPr>
          <a:xfrm>
            <a:off x="4625075" y="4553875"/>
            <a:ext cx="4595126" cy="636800"/>
          </a:xfrm>
          <a:prstGeom prst="rect">
            <a:avLst/>
          </a:prstGeom>
          <a:noFill/>
          <a:ln>
            <a:noFill/>
          </a:ln>
        </p:spPr>
      </p:pic>
      <p:pic>
        <p:nvPicPr>
          <p:cNvPr id="683" name="Google Shape;683;p40"/>
          <p:cNvPicPr preferRelativeResize="0"/>
          <p:nvPr/>
        </p:nvPicPr>
        <p:blipFill>
          <a:blip r:embed="rId16">
            <a:alphaModFix/>
          </a:blip>
          <a:stretch>
            <a:fillRect/>
          </a:stretch>
        </p:blipFill>
        <p:spPr>
          <a:xfrm rot="-1709331">
            <a:off x="4458174" y="4559481"/>
            <a:ext cx="990631" cy="929437"/>
          </a:xfrm>
          <a:prstGeom prst="rect">
            <a:avLst/>
          </a:prstGeom>
          <a:noFill/>
          <a:ln>
            <a:noFill/>
          </a:ln>
        </p:spPr>
      </p:pic>
      <p:pic>
        <p:nvPicPr>
          <p:cNvPr id="684" name="Google Shape;684;p40"/>
          <p:cNvPicPr preferRelativeResize="0"/>
          <p:nvPr/>
        </p:nvPicPr>
        <p:blipFill>
          <a:blip r:embed="rId17">
            <a:alphaModFix/>
          </a:blip>
          <a:stretch>
            <a:fillRect/>
          </a:stretch>
        </p:blipFill>
        <p:spPr>
          <a:xfrm rot="1334197">
            <a:off x="2278351" y="4046400"/>
            <a:ext cx="750254" cy="1300974"/>
          </a:xfrm>
          <a:prstGeom prst="rect">
            <a:avLst/>
          </a:prstGeom>
          <a:noFill/>
          <a:ln>
            <a:noFill/>
          </a:ln>
        </p:spPr>
      </p:pic>
      <p:pic>
        <p:nvPicPr>
          <p:cNvPr id="685" name="Google Shape;685;p40"/>
          <p:cNvPicPr preferRelativeResize="0"/>
          <p:nvPr/>
        </p:nvPicPr>
        <p:blipFill>
          <a:blip r:embed="rId18">
            <a:alphaModFix/>
          </a:blip>
          <a:stretch>
            <a:fillRect/>
          </a:stretch>
        </p:blipFill>
        <p:spPr>
          <a:xfrm flipH="1" rot="-1901179">
            <a:off x="-1001742" y="2311372"/>
            <a:ext cx="3834006" cy="625006"/>
          </a:xfrm>
          <a:prstGeom prst="rect">
            <a:avLst/>
          </a:prstGeom>
          <a:noFill/>
          <a:ln>
            <a:noFill/>
          </a:ln>
        </p:spPr>
      </p:pic>
      <p:pic>
        <p:nvPicPr>
          <p:cNvPr id="686" name="Google Shape;686;p40"/>
          <p:cNvPicPr preferRelativeResize="0"/>
          <p:nvPr/>
        </p:nvPicPr>
        <p:blipFill rotWithShape="1">
          <a:blip r:embed="rId19">
            <a:alphaModFix/>
          </a:blip>
          <a:srcRect b="0" l="0" r="65439" t="0"/>
          <a:stretch/>
        </p:blipFill>
        <p:spPr>
          <a:xfrm>
            <a:off x="7212575" y="1250850"/>
            <a:ext cx="2150501" cy="4190101"/>
          </a:xfrm>
          <a:prstGeom prst="rect">
            <a:avLst/>
          </a:prstGeom>
          <a:noFill/>
          <a:ln>
            <a:noFill/>
          </a:ln>
        </p:spPr>
      </p:pic>
      <p:pic>
        <p:nvPicPr>
          <p:cNvPr id="687" name="Google Shape;687;p40"/>
          <p:cNvPicPr preferRelativeResize="0"/>
          <p:nvPr/>
        </p:nvPicPr>
        <p:blipFill>
          <a:blip r:embed="rId20">
            <a:alphaModFix/>
          </a:blip>
          <a:stretch>
            <a:fillRect/>
          </a:stretch>
        </p:blipFill>
        <p:spPr>
          <a:xfrm>
            <a:off x="402299" y="607676"/>
            <a:ext cx="1710900" cy="429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ional Wildlife Day by Slidesgo">
  <a:themeElements>
    <a:clrScheme name="Simple Light">
      <a:dk1>
        <a:srgbClr val="42443F"/>
      </a:dk1>
      <a:lt1>
        <a:srgbClr val="9BB786"/>
      </a:lt1>
      <a:dk2>
        <a:srgbClr val="B5C999"/>
      </a:dk2>
      <a:lt2>
        <a:srgbClr val="8A9B70"/>
      </a:lt2>
      <a:accent1>
        <a:srgbClr val="8C6646"/>
      </a:accent1>
      <a:accent2>
        <a:srgbClr val="C6905C"/>
      </a:accent2>
      <a:accent3>
        <a:srgbClr val="EFA365"/>
      </a:accent3>
      <a:accent4>
        <a:srgbClr val="F9C19B"/>
      </a:accent4>
      <a:accent5>
        <a:srgbClr val="C4B8A1"/>
      </a:accent5>
      <a:accent6>
        <a:srgbClr val="FFFFFF"/>
      </a:accent6>
      <a:hlink>
        <a:srgbClr val="4244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